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50"/>
  </p:notesMasterIdLst>
  <p:handoutMasterIdLst>
    <p:handoutMasterId r:id="rId51"/>
  </p:handoutMasterIdLst>
  <p:sldIdLst>
    <p:sldId id="256" r:id="rId5"/>
    <p:sldId id="451" r:id="rId6"/>
    <p:sldId id="481" r:id="rId7"/>
    <p:sldId id="3331" r:id="rId8"/>
    <p:sldId id="304" r:id="rId9"/>
    <p:sldId id="305" r:id="rId10"/>
    <p:sldId id="306" r:id="rId11"/>
    <p:sldId id="307" r:id="rId12"/>
    <p:sldId id="308" r:id="rId13"/>
    <p:sldId id="511" r:id="rId14"/>
    <p:sldId id="535" r:id="rId15"/>
    <p:sldId id="551" r:id="rId16"/>
    <p:sldId id="502" r:id="rId17"/>
    <p:sldId id="350" r:id="rId18"/>
    <p:sldId id="344" r:id="rId19"/>
    <p:sldId id="270" r:id="rId20"/>
    <p:sldId id="275" r:id="rId21"/>
    <p:sldId id="461" r:id="rId22"/>
    <p:sldId id="276" r:id="rId23"/>
    <p:sldId id="278" r:id="rId24"/>
    <p:sldId id="342" r:id="rId25"/>
    <p:sldId id="455" r:id="rId26"/>
    <p:sldId id="519" r:id="rId27"/>
    <p:sldId id="529" r:id="rId28"/>
    <p:sldId id="334" r:id="rId29"/>
    <p:sldId id="525" r:id="rId30"/>
    <p:sldId id="330" r:id="rId31"/>
    <p:sldId id="526" r:id="rId32"/>
    <p:sldId id="527" r:id="rId33"/>
    <p:sldId id="528" r:id="rId34"/>
    <p:sldId id="274" r:id="rId35"/>
    <p:sldId id="282" r:id="rId36"/>
    <p:sldId id="279" r:id="rId37"/>
    <p:sldId id="280" r:id="rId38"/>
    <p:sldId id="281" r:id="rId39"/>
    <p:sldId id="456" r:id="rId40"/>
    <p:sldId id="549" r:id="rId41"/>
    <p:sldId id="541" r:id="rId42"/>
    <p:sldId id="540" r:id="rId43"/>
    <p:sldId id="548" r:id="rId44"/>
    <p:sldId id="547" r:id="rId45"/>
    <p:sldId id="485" r:id="rId46"/>
    <p:sldId id="537" r:id="rId47"/>
    <p:sldId id="487" r:id="rId48"/>
    <p:sldId id="538" r:id="rId49"/>
  </p:sldIdLst>
  <p:sldSz cx="12192000" cy="6858000"/>
  <p:notesSz cx="6858000" cy="9144000"/>
  <p:embeddedFontLst>
    <p:embeddedFont>
      <p:font typeface="Artifakt Element" panose="020B0503050000020004" pitchFamily="34" charset="0"/>
      <p:regular r:id="rId52"/>
      <p:bold r:id="rId53"/>
      <p:italic r:id="rId54"/>
      <p:boldItalic r:id="rId55"/>
    </p:embeddedFont>
    <p:embeddedFont>
      <p:font typeface="Artifakt ElementOfc" panose="020B0504020101020102" charset="0"/>
      <p:regular r:id="rId56"/>
      <p:bold r:id="rId57"/>
      <p:italic r:id="rId58"/>
      <p:boldItalic r:id="rId59"/>
    </p:embeddedFont>
    <p:embeddedFont>
      <p:font typeface="Artifakt LegendOfc" panose="020B0504020101020102"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Open Sans" panose="020B060402020202020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1067B4-4466-4D73-ADD2-8D8A8390A69B}">
          <p14:sldIdLst>
            <p14:sldId id="256"/>
            <p14:sldId id="451"/>
            <p14:sldId id="481"/>
            <p14:sldId id="3331"/>
            <p14:sldId id="304"/>
            <p14:sldId id="305"/>
            <p14:sldId id="306"/>
            <p14:sldId id="307"/>
            <p14:sldId id="308"/>
            <p14:sldId id="511"/>
            <p14:sldId id="535"/>
            <p14:sldId id="551"/>
            <p14:sldId id="502"/>
            <p14:sldId id="350"/>
            <p14:sldId id="344"/>
            <p14:sldId id="270"/>
            <p14:sldId id="275"/>
            <p14:sldId id="461"/>
            <p14:sldId id="276"/>
            <p14:sldId id="278"/>
            <p14:sldId id="342"/>
            <p14:sldId id="455"/>
            <p14:sldId id="519"/>
            <p14:sldId id="529"/>
            <p14:sldId id="334"/>
            <p14:sldId id="525"/>
            <p14:sldId id="330"/>
            <p14:sldId id="526"/>
            <p14:sldId id="527"/>
            <p14:sldId id="528"/>
            <p14:sldId id="274"/>
            <p14:sldId id="282"/>
            <p14:sldId id="279"/>
            <p14:sldId id="280"/>
            <p14:sldId id="281"/>
            <p14:sldId id="456"/>
            <p14:sldId id="549"/>
            <p14:sldId id="541"/>
            <p14:sldId id="540"/>
            <p14:sldId id="548"/>
            <p14:sldId id="547"/>
            <p14:sldId id="485"/>
            <p14:sldId id="537"/>
            <p14:sldId id="487"/>
            <p14:sldId id="538"/>
          </p14:sldIdLst>
        </p14:section>
      </p14:sectionLst>
    </p:ext>
    <p:ext uri="{EFAFB233-063F-42B5-8137-9DF3F51BA10A}">
      <p15:sldGuideLst xmlns:p15="http://schemas.microsoft.com/office/powerpoint/2012/main">
        <p15:guide id="1" orient="horz" pos="1275" userDrawn="1">
          <p15:clr>
            <a:srgbClr val="A4A3A4"/>
          </p15:clr>
        </p15:guide>
        <p15:guide id="2" pos="2400" userDrawn="1">
          <p15:clr>
            <a:srgbClr val="A4A3A4"/>
          </p15:clr>
        </p15:guide>
        <p15:guide id="3" pos="4896" userDrawn="1">
          <p15:clr>
            <a:srgbClr val="A4A3A4"/>
          </p15:clr>
        </p15:guide>
        <p15:guide id="4" pos="5272" userDrawn="1">
          <p15:clr>
            <a:srgbClr val="A4A3A4"/>
          </p15:clr>
        </p15:guide>
        <p15:guide id="5" pos="7228" userDrawn="1">
          <p15:clr>
            <a:srgbClr val="A4A3A4"/>
          </p15:clr>
        </p15:guide>
        <p15:guide id="6" orient="horz" pos="299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Pek" initials="JP" lastIdx="6" clrIdx="0">
    <p:extLst>
      <p:ext uri="{19B8F6BF-5375-455C-9EA6-DF929625EA0E}">
        <p15:presenceInfo xmlns:p15="http://schemas.microsoft.com/office/powerpoint/2012/main" userId="S003BFFD8D0D8A0B@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F"/>
    <a:srgbClr val="FEFEFE"/>
    <a:srgbClr val="EE8822"/>
    <a:srgbClr val="F3F3F3"/>
    <a:srgbClr val="FFAA11"/>
    <a:srgbClr val="DCDCDC"/>
    <a:srgbClr val="DDDDDD"/>
    <a:srgbClr val="ECECEC"/>
    <a:srgbClr val="04719F"/>
    <a:srgbClr val="75B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8" autoAdjust="0"/>
    <p:restoredTop sz="96374" autoAdjust="0"/>
  </p:normalViewPr>
  <p:slideViewPr>
    <p:cSldViewPr snapToGrid="0">
      <p:cViewPr varScale="1">
        <p:scale>
          <a:sx n="112" d="100"/>
          <a:sy n="112" d="100"/>
        </p:scale>
        <p:origin x="330" y="96"/>
      </p:cViewPr>
      <p:guideLst>
        <p:guide orient="horz" pos="1275"/>
        <p:guide pos="2400"/>
        <p:guide pos="4896"/>
        <p:guide pos="5272"/>
        <p:guide pos="7228"/>
        <p:guide orient="horz" pos="299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handoutMaster" Target="handoutMasters/handoutMaster1.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AA84DB-7757-4913-B2B4-3FF8426DC82D}" type="datetimeFigureOut">
              <a:rPr lang="en-US" smtClean="0"/>
              <a:t>11/19/2020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FDA737-33AF-4D6D-8888-1C9DBA895C1D}" type="slidenum">
              <a:rPr lang="en-US" smtClean="0"/>
              <a:t>‹N°›</a:t>
            </a:fld>
            <a:endParaRPr lang="en-US"/>
          </a:p>
        </p:txBody>
      </p:sp>
    </p:spTree>
    <p:extLst>
      <p:ext uri="{BB962C8B-B14F-4D97-AF65-F5344CB8AC3E}">
        <p14:creationId xmlns:p14="http://schemas.microsoft.com/office/powerpoint/2010/main" val="30625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55E48-2B1A-426B-A74C-C5CEF340DDF0}" type="datetimeFigureOut">
              <a:rPr lang="en-US" smtClean="0"/>
              <a:t>11/19/2020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A1B16-A4B8-4988-9C46-09ED9A396A94}" type="slidenum">
              <a:rPr lang="en-US" smtClean="0"/>
              <a:t>‹N°›</a:t>
            </a:fld>
            <a:endParaRPr lang="en-US"/>
          </a:p>
        </p:txBody>
      </p:sp>
    </p:spTree>
    <p:extLst>
      <p:ext uri="{BB962C8B-B14F-4D97-AF65-F5344CB8AC3E}">
        <p14:creationId xmlns:p14="http://schemas.microsoft.com/office/powerpoint/2010/main" val="42230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everyone. My name is Graham Goodier, I am a product specialist here at Autodesk. Over the next 2 days I’m going to be giving you an introductory course that will introduce you to the fundamental aspects of CAM and how we go about machining a component.</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a:t>
            </a:fld>
            <a:endParaRPr lang="uk-UA"/>
          </a:p>
        </p:txBody>
      </p:sp>
    </p:spTree>
    <p:extLst>
      <p:ext uri="{BB962C8B-B14F-4D97-AF65-F5344CB8AC3E}">
        <p14:creationId xmlns:p14="http://schemas.microsoft.com/office/powerpoint/2010/main" val="3496408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2D strategies, which are strategies that allow the tool to machine in X and Y directions, not in Z.</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12</a:t>
            </a:fld>
            <a:endParaRPr lang="uk-UA"/>
          </a:p>
        </p:txBody>
      </p:sp>
    </p:spTree>
    <p:extLst>
      <p:ext uri="{BB962C8B-B14F-4D97-AF65-F5344CB8AC3E}">
        <p14:creationId xmlns:p14="http://schemas.microsoft.com/office/powerpoint/2010/main" val="216028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14</a:t>
            </a:fld>
            <a:endParaRPr lang="en-US"/>
          </a:p>
        </p:txBody>
      </p:sp>
    </p:spTree>
    <p:extLst>
      <p:ext uri="{BB962C8B-B14F-4D97-AF65-F5344CB8AC3E}">
        <p14:creationId xmlns:p14="http://schemas.microsoft.com/office/powerpoint/2010/main" val="12638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Adaptive Clearing</a:t>
            </a:r>
            <a:r>
              <a:rPr lang="en-US" sz="1200" b="0" i="0" kern="1200" dirty="0">
                <a:solidFill>
                  <a:schemeClr val="tx1"/>
                </a:solidFill>
                <a:effectLst/>
                <a:latin typeface="Arial" charset="0"/>
                <a:ea typeface="+mn-ea"/>
                <a:cs typeface="+mn-cs"/>
              </a:rPr>
              <a:t> creates a roughing/clearing toolpath inside closed curves both with and without islands. This strategy avoids full-width cuts by progressively shaving material off the remaining stock. The generated toolpath ensures that the cutting conditions remain constant with a stable load on the tool. As a result, the feed-rate can be increased significantly, reducing the machining time by 40% or more which provides improved surface quality and less tool wear.</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Facing</a:t>
            </a:r>
            <a:r>
              <a:rPr lang="en-US" sz="1200" b="0" i="0" kern="1200" dirty="0">
                <a:solidFill>
                  <a:schemeClr val="tx1"/>
                </a:solidFill>
                <a:effectLst/>
                <a:latin typeface="Arial" charset="0"/>
                <a:ea typeface="+mn-ea"/>
                <a:cs typeface="+mn-cs"/>
              </a:rPr>
              <a:t> is designed for quick part facing to prepare the raw stock for further machining. It can also be used for clearing flat areas in general. Typically, it’s the first operation performed so as to provide a level surface.</a:t>
            </a:r>
            <a:endParaRPr lang="en-GB" sz="1200" b="0" i="0" kern="1200" dirty="0">
              <a:solidFill>
                <a:schemeClr val="tx1"/>
              </a:solidFill>
              <a:effectLst/>
              <a:latin typeface="Arial" charset="0"/>
              <a:ea typeface="+mn-ea"/>
              <a:cs typeface="+mn-cs"/>
            </a:endParaRPr>
          </a:p>
          <a:p>
            <a:br>
              <a:rPr lang="en-US" dirty="0"/>
            </a:br>
            <a:r>
              <a:rPr lang="en-US" sz="1200" b="1" i="0" kern="1200" dirty="0">
                <a:solidFill>
                  <a:schemeClr val="tx1"/>
                </a:solidFill>
                <a:effectLst/>
                <a:latin typeface="Arial" charset="0"/>
                <a:ea typeface="+mn-ea"/>
                <a:cs typeface="+mn-cs"/>
              </a:rPr>
              <a:t>Pockets</a:t>
            </a:r>
            <a:r>
              <a:rPr lang="en-US" sz="1200" b="0" i="0" kern="1200" dirty="0">
                <a:solidFill>
                  <a:schemeClr val="tx1"/>
                </a:solidFill>
                <a:effectLst/>
                <a:latin typeface="Arial" charset="0"/>
                <a:ea typeface="+mn-ea"/>
                <a:cs typeface="+mn-cs"/>
              </a:rPr>
              <a:t> are used for machining closed curves both with and without islands. The toolpath starts at the center of the pocket and works its way outward. The entry can be selected anywhere on the model and includes possibilities for plunge, ramp, or at a pre-drilled position. The special high-speed option creates a smooth toolpath and allows you to specify a maximum tool engagement. As a result, the feed-rate can be increased significantly, reducing the machining time and tool wear.</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15</a:t>
            </a:fld>
            <a:endParaRPr lang="uk-UA"/>
          </a:p>
        </p:txBody>
      </p:sp>
    </p:spTree>
    <p:extLst>
      <p:ext uri="{BB962C8B-B14F-4D97-AF65-F5344CB8AC3E}">
        <p14:creationId xmlns:p14="http://schemas.microsoft.com/office/powerpoint/2010/main" val="292053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2D strategies, which are strategies that allow the tool to machine in X and Y directions, not in Z.</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16</a:t>
            </a:fld>
            <a:endParaRPr lang="uk-UA"/>
          </a:p>
        </p:txBody>
      </p:sp>
    </p:spTree>
    <p:extLst>
      <p:ext uri="{BB962C8B-B14F-4D97-AF65-F5344CB8AC3E}">
        <p14:creationId xmlns:p14="http://schemas.microsoft.com/office/powerpoint/2010/main" val="228292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Adaptive Clearing</a:t>
            </a:r>
            <a:r>
              <a:rPr lang="en-US" sz="1200" b="0" i="0" kern="1200" dirty="0">
                <a:solidFill>
                  <a:schemeClr val="tx1"/>
                </a:solidFill>
                <a:effectLst/>
                <a:latin typeface="Arial" charset="0"/>
                <a:ea typeface="+mn-ea"/>
                <a:cs typeface="+mn-cs"/>
              </a:rPr>
              <a:t> creates a roughing/clearing toolpath inside closed curves both with and without islands. This strategy avoids full-width cuts by progressively shaving material off the remaining stock. The generated toolpath ensures that the cutting conditions remain constant with a stable load on the tool. As a result, the feed-rate can be increased significantly, reducing the machining time by 40% or more which provides improved surface quality and less tool wear.</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Facing</a:t>
            </a:r>
            <a:r>
              <a:rPr lang="en-US" sz="1200" b="0" i="0" kern="1200" dirty="0">
                <a:solidFill>
                  <a:schemeClr val="tx1"/>
                </a:solidFill>
                <a:effectLst/>
                <a:latin typeface="Arial" charset="0"/>
                <a:ea typeface="+mn-ea"/>
                <a:cs typeface="+mn-cs"/>
              </a:rPr>
              <a:t> is designed for quick part facing to prepare the raw stock for further machining. It can also be used for clearing flat areas in general. Typically, it’s the first operation performed so as to provide a level surface.</a:t>
            </a:r>
            <a:endParaRPr lang="en-GB" sz="1200" b="0" i="0" kern="1200" dirty="0">
              <a:solidFill>
                <a:schemeClr val="tx1"/>
              </a:solidFill>
              <a:effectLst/>
              <a:latin typeface="Arial" charset="0"/>
              <a:ea typeface="+mn-ea"/>
              <a:cs typeface="+mn-cs"/>
            </a:endParaRPr>
          </a:p>
          <a:p>
            <a:br>
              <a:rPr lang="en-US" dirty="0"/>
            </a:br>
            <a:r>
              <a:rPr lang="en-US" sz="1200" b="1" i="0" kern="1200" dirty="0">
                <a:solidFill>
                  <a:schemeClr val="tx1"/>
                </a:solidFill>
                <a:effectLst/>
                <a:latin typeface="Arial" charset="0"/>
                <a:ea typeface="+mn-ea"/>
                <a:cs typeface="+mn-cs"/>
              </a:rPr>
              <a:t>Pockets</a:t>
            </a:r>
            <a:r>
              <a:rPr lang="en-US" sz="1200" b="0" i="0" kern="1200" dirty="0">
                <a:solidFill>
                  <a:schemeClr val="tx1"/>
                </a:solidFill>
                <a:effectLst/>
                <a:latin typeface="Arial" charset="0"/>
                <a:ea typeface="+mn-ea"/>
                <a:cs typeface="+mn-cs"/>
              </a:rPr>
              <a:t> are used for machining closed curves both with and without islands. The toolpath starts at the center of the pocket and works its way outward. The entry can be selected anywhere on the model and includes possibilities for plunge, ramp, or at a pre-drilled position. The special high-speed option creates a smooth toolpath and allows you to specify a maximum tool engagement. As a result, the feed-rate can be increased significantly, reducing the machining time and tool wear.</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17</a:t>
            </a:fld>
            <a:endParaRPr lang="uk-UA"/>
          </a:p>
        </p:txBody>
      </p:sp>
    </p:spTree>
    <p:extLst>
      <p:ext uri="{BB962C8B-B14F-4D97-AF65-F5344CB8AC3E}">
        <p14:creationId xmlns:p14="http://schemas.microsoft.com/office/powerpoint/2010/main" val="3598202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18</a:t>
            </a:fld>
            <a:endParaRPr lang="en-US"/>
          </a:p>
        </p:txBody>
      </p:sp>
    </p:spTree>
    <p:extLst>
      <p:ext uri="{BB962C8B-B14F-4D97-AF65-F5344CB8AC3E}">
        <p14:creationId xmlns:p14="http://schemas.microsoft.com/office/powerpoint/2010/main" val="222323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2D</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Contouring</a:t>
            </a:r>
            <a:r>
              <a:rPr lang="en-US" sz="1200" b="0" i="0" kern="1200" dirty="0">
                <a:solidFill>
                  <a:schemeClr val="tx1"/>
                </a:solidFill>
                <a:effectLst/>
                <a:latin typeface="Arial" charset="0"/>
                <a:ea typeface="+mn-ea"/>
                <a:cs typeface="+mn-cs"/>
              </a:rPr>
              <a:t> allows you to easily machine open/closed 2D contours with separate lead-ins and lead-outs, and with or without tool compensation. Choose multiple roughing and finishing passes and multiple depth cuts for any contour. Machine open and closed contours without creating additional geometry and eliminate sharp motion with corner smoothing.</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Drilling</a:t>
            </a:r>
            <a:r>
              <a:rPr lang="en-US" sz="1200" b="0" i="0" kern="1200" dirty="0">
                <a:solidFill>
                  <a:schemeClr val="tx1"/>
                </a:solidFill>
                <a:effectLst/>
                <a:latin typeface="Arial" charset="0"/>
                <a:ea typeface="+mn-ea"/>
                <a:cs typeface="+mn-cs"/>
              </a:rPr>
              <a:t> generates drilling, counterboring and tapping operations. All operations are optimized to minimize tool travel and overall cycle time. Both standard and customized cycles are supported for all point-to-point operations, including spot-drilling, deep drilling with chip break, etc.</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19</a:t>
            </a:fld>
            <a:endParaRPr lang="uk-UA"/>
          </a:p>
        </p:txBody>
      </p:sp>
    </p:spTree>
    <p:extLst>
      <p:ext uri="{BB962C8B-B14F-4D97-AF65-F5344CB8AC3E}">
        <p14:creationId xmlns:p14="http://schemas.microsoft.com/office/powerpoint/2010/main" val="3573855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The </a:t>
            </a:r>
            <a:r>
              <a:rPr lang="en-US" sz="1200" b="1" i="0" kern="1200" dirty="0">
                <a:solidFill>
                  <a:schemeClr val="tx1"/>
                </a:solidFill>
                <a:effectLst/>
                <a:latin typeface="Arial" charset="0"/>
                <a:ea typeface="+mn-ea"/>
                <a:cs typeface="+mn-cs"/>
              </a:rPr>
              <a:t>Bore</a:t>
            </a:r>
            <a:r>
              <a:rPr lang="en-US" sz="1200" b="0" i="0" kern="1200" dirty="0">
                <a:solidFill>
                  <a:schemeClr val="tx1"/>
                </a:solidFill>
                <a:effectLst/>
                <a:latin typeface="Arial" charset="0"/>
                <a:ea typeface="+mn-ea"/>
                <a:cs typeface="+mn-cs"/>
              </a:rPr>
              <a:t> operation allows you to bore mill cylindrical pockets and islands by selecting the cylindrical geometry directly. The </a:t>
            </a:r>
            <a:r>
              <a:rPr lang="en-US" sz="1200" b="1" i="0" kern="1200" dirty="0">
                <a:solidFill>
                  <a:schemeClr val="tx1"/>
                </a:solidFill>
                <a:effectLst/>
                <a:latin typeface="Arial" charset="0"/>
                <a:ea typeface="+mn-ea"/>
                <a:cs typeface="+mn-cs"/>
              </a:rPr>
              <a:t>Circular</a:t>
            </a:r>
            <a:r>
              <a:rPr lang="en-US" sz="1200" b="0" i="0" kern="1200" dirty="0">
                <a:solidFill>
                  <a:schemeClr val="tx1"/>
                </a:solidFill>
                <a:effectLst/>
                <a:latin typeface="Arial" charset="0"/>
                <a:ea typeface="+mn-ea"/>
                <a:cs typeface="+mn-cs"/>
              </a:rPr>
              <a:t> strategy is used for milling cylindrical pockets and islands, while the </a:t>
            </a:r>
            <a:r>
              <a:rPr lang="en-US" sz="1200" b="1" i="0" kern="1200" dirty="0">
                <a:solidFill>
                  <a:schemeClr val="tx1"/>
                </a:solidFill>
                <a:effectLst/>
                <a:latin typeface="Arial" charset="0"/>
                <a:ea typeface="+mn-ea"/>
                <a:cs typeface="+mn-cs"/>
              </a:rPr>
              <a:t>Thread</a:t>
            </a:r>
            <a:r>
              <a:rPr lang="en-US" sz="1200" b="0" i="0" kern="1200" dirty="0">
                <a:solidFill>
                  <a:schemeClr val="tx1"/>
                </a:solidFill>
                <a:effectLst/>
                <a:latin typeface="Arial" charset="0"/>
                <a:ea typeface="+mn-ea"/>
                <a:cs typeface="+mn-cs"/>
              </a:rPr>
              <a:t> operation is used for thread milling cylindrical pockets and islands. </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20</a:t>
            </a:fld>
            <a:endParaRPr lang="uk-UA"/>
          </a:p>
        </p:txBody>
      </p:sp>
    </p:spTree>
    <p:extLst>
      <p:ext uri="{BB962C8B-B14F-4D97-AF65-F5344CB8AC3E}">
        <p14:creationId xmlns:p14="http://schemas.microsoft.com/office/powerpoint/2010/main" val="1386863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2D</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Contouring</a:t>
            </a:r>
            <a:r>
              <a:rPr lang="en-US" sz="1200" b="0" i="0" kern="1200" dirty="0">
                <a:solidFill>
                  <a:schemeClr val="tx1"/>
                </a:solidFill>
                <a:effectLst/>
                <a:latin typeface="Arial" charset="0"/>
                <a:ea typeface="+mn-ea"/>
                <a:cs typeface="+mn-cs"/>
              </a:rPr>
              <a:t> allows you to easily machine open/closed 2D contours with separate lead-ins and lead-outs, and with or without tool compensation. Choose multiple roughing and finishing passes and multiple depth cuts for any contour. Machine open and closed contours without creating additional geometry and eliminate sharp motion with corner smoothing.</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Drilling</a:t>
            </a:r>
            <a:r>
              <a:rPr lang="en-US" sz="1200" b="0" i="0" kern="1200" dirty="0">
                <a:solidFill>
                  <a:schemeClr val="tx1"/>
                </a:solidFill>
                <a:effectLst/>
                <a:latin typeface="Arial" charset="0"/>
                <a:ea typeface="+mn-ea"/>
                <a:cs typeface="+mn-cs"/>
              </a:rPr>
              <a:t> generates drilling, counterboring and tapping operations. All operations are optimized to minimize tool travel and overall cycle time. Both standard and customized cycles are supported for all point-to-point operations, including spot-drilling, deep drilling with chip break, etc.</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21</a:t>
            </a:fld>
            <a:endParaRPr lang="uk-UA"/>
          </a:p>
        </p:txBody>
      </p:sp>
    </p:spTree>
    <p:extLst>
      <p:ext uri="{BB962C8B-B14F-4D97-AF65-F5344CB8AC3E}">
        <p14:creationId xmlns:p14="http://schemas.microsoft.com/office/powerpoint/2010/main" val="2785012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22</a:t>
            </a:fld>
            <a:endParaRPr lang="en-US"/>
          </a:p>
        </p:txBody>
      </p:sp>
    </p:spTree>
    <p:extLst>
      <p:ext uri="{BB962C8B-B14F-4D97-AF65-F5344CB8AC3E}">
        <p14:creationId xmlns:p14="http://schemas.microsoft.com/office/powerpoint/2010/main" val="419625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3</a:t>
            </a:fld>
            <a:endParaRPr lang="en-US"/>
          </a:p>
        </p:txBody>
      </p:sp>
    </p:spTree>
    <p:extLst>
      <p:ext uri="{BB962C8B-B14F-4D97-AF65-F5344CB8AC3E}">
        <p14:creationId xmlns:p14="http://schemas.microsoft.com/office/powerpoint/2010/main" val="276084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2D strategies, which are strategies that allow the tool to machine in X and Y directions, not in Z.</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23</a:t>
            </a:fld>
            <a:endParaRPr lang="uk-UA"/>
          </a:p>
        </p:txBody>
      </p:sp>
    </p:spTree>
    <p:extLst>
      <p:ext uri="{BB962C8B-B14F-4D97-AF65-F5344CB8AC3E}">
        <p14:creationId xmlns:p14="http://schemas.microsoft.com/office/powerpoint/2010/main" val="2805065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CAM program has unique properties, each of which are split up into different tabs. Each tab specifies different part of the CAM programming process associated with tooling, geometry and selection, machining passes, and linking (leads in and leads out).</a:t>
            </a:r>
          </a:p>
          <a:p>
            <a:endParaRPr lang="en-GB" dirty="0"/>
          </a:p>
          <a:p>
            <a:r>
              <a:rPr lang="en-GB" dirty="0"/>
              <a:t>Tools can be selected from the tool tab, selecting from the tool library – where feeds and speeds can also be specified to the tool.</a:t>
            </a:r>
          </a:p>
          <a:p>
            <a:endParaRPr lang="en-GB" dirty="0"/>
          </a:p>
          <a:p>
            <a:r>
              <a:rPr lang="en-GB" dirty="0"/>
              <a:t>Geometry allows the user to select the machining boundaries and reference points, along with the ability to select Stock Contours, turn on Rest Machining, Wrapping toolpaths and orientating a tool – if the machine allows the user to do so.</a:t>
            </a:r>
          </a:p>
          <a:p>
            <a:endParaRPr lang="en-GB" dirty="0"/>
          </a:p>
          <a:p>
            <a:r>
              <a:rPr lang="en-GB" dirty="0"/>
              <a:t>Passes allows the user to specify machining behaviour such as stepovers, </a:t>
            </a:r>
            <a:r>
              <a:rPr lang="en-GB" dirty="0" err="1"/>
              <a:t>stepdowns</a:t>
            </a:r>
            <a:r>
              <a:rPr lang="en-GB" dirty="0"/>
              <a:t>, direction and finishing properties. Other specific functions such as multiple depths and stock to leave can also be specified.</a:t>
            </a:r>
          </a:p>
          <a:p>
            <a:endParaRPr lang="en-GB" dirty="0"/>
          </a:p>
          <a:p>
            <a:r>
              <a:rPr lang="en-GB" dirty="0"/>
              <a:t>Linking allows the user to specify settings related to </a:t>
            </a:r>
            <a:r>
              <a:rPr lang="en-GB" dirty="0" err="1"/>
              <a:t>feedrate</a:t>
            </a:r>
            <a:r>
              <a:rPr lang="en-GB" dirty="0"/>
              <a:t>, leads in and out, ramping and tool positions.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24</a:t>
            </a:fld>
            <a:endParaRPr lang="uk-UA"/>
          </a:p>
        </p:txBody>
      </p:sp>
    </p:spTree>
    <p:extLst>
      <p:ext uri="{BB962C8B-B14F-4D97-AF65-F5344CB8AC3E}">
        <p14:creationId xmlns:p14="http://schemas.microsoft.com/office/powerpoint/2010/main" val="1658519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CAM program has unique properties, each of which are split up into different tabs. Each tab specifies different part of the CAM programming process associated with tooling, geometry and selection, machining passes, and linking (leads in and leads out).</a:t>
            </a:r>
          </a:p>
          <a:p>
            <a:endParaRPr lang="en-GB" dirty="0"/>
          </a:p>
          <a:p>
            <a:r>
              <a:rPr lang="en-GB" dirty="0"/>
              <a:t>Tools can be selected from the tool tab, selecting from the tool library – where feeds and speeds can also be specified to the tool.</a:t>
            </a:r>
          </a:p>
          <a:p>
            <a:endParaRPr lang="en-GB" dirty="0"/>
          </a:p>
          <a:p>
            <a:r>
              <a:rPr lang="en-GB" dirty="0"/>
              <a:t>Geometry allows the user to select the machining boundaries and reference points, along with the ability to select Stock Contours, turn on Rest Machining, Wrapping toolpaths and orientating a tool – if the machine allows the user to do so.</a:t>
            </a:r>
          </a:p>
          <a:p>
            <a:endParaRPr lang="en-GB" dirty="0"/>
          </a:p>
          <a:p>
            <a:r>
              <a:rPr lang="en-GB" dirty="0"/>
              <a:t>Passes allows the user to specify machining behaviour such as stepovers, </a:t>
            </a:r>
            <a:r>
              <a:rPr lang="en-GB" dirty="0" err="1"/>
              <a:t>stepdowns</a:t>
            </a:r>
            <a:r>
              <a:rPr lang="en-GB" dirty="0"/>
              <a:t>, direction and finishing properties. Other specific functions such as multiple depths and stock to leave can also be specified.</a:t>
            </a:r>
          </a:p>
          <a:p>
            <a:endParaRPr lang="en-GB" dirty="0"/>
          </a:p>
          <a:p>
            <a:r>
              <a:rPr lang="en-GB" dirty="0"/>
              <a:t>Linking allows the user to specify settings related to </a:t>
            </a:r>
            <a:r>
              <a:rPr lang="en-GB" dirty="0" err="1"/>
              <a:t>feedrate</a:t>
            </a:r>
            <a:r>
              <a:rPr lang="en-GB" dirty="0"/>
              <a:t>, leads in and out, ramping and tool positions.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25</a:t>
            </a:fld>
            <a:endParaRPr lang="uk-UA"/>
          </a:p>
        </p:txBody>
      </p:sp>
    </p:spTree>
    <p:extLst>
      <p:ext uri="{BB962C8B-B14F-4D97-AF65-F5344CB8AC3E}">
        <p14:creationId xmlns:p14="http://schemas.microsoft.com/office/powerpoint/2010/main" val="4090365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CAM program has unique properties, each of which are split up into different tabs. Each tab specifies different part of the CAM programming process associated with tooling, geometry and selection, machining passes, and linking (leads in and leads out).</a:t>
            </a:r>
          </a:p>
          <a:p>
            <a:endParaRPr lang="en-GB" dirty="0"/>
          </a:p>
          <a:p>
            <a:r>
              <a:rPr lang="en-GB" dirty="0"/>
              <a:t>Tools can be selected from the tool tab, selecting from the tool library – where feeds and speeds can also be specified to the tool.</a:t>
            </a:r>
          </a:p>
          <a:p>
            <a:endParaRPr lang="en-GB" dirty="0"/>
          </a:p>
          <a:p>
            <a:r>
              <a:rPr lang="en-GB" dirty="0"/>
              <a:t>Geometry allows the user to select the machining boundaries and reference points, along with the ability to select Stock Contours, turn on Rest Machining, Wrapping toolpaths and orientating a tool – if the machine allows the user to do so.</a:t>
            </a:r>
          </a:p>
          <a:p>
            <a:endParaRPr lang="en-GB" dirty="0"/>
          </a:p>
          <a:p>
            <a:r>
              <a:rPr lang="en-GB" dirty="0"/>
              <a:t>Passes allows the user to specify machining behaviour such as stepovers, </a:t>
            </a:r>
            <a:r>
              <a:rPr lang="en-GB" dirty="0" err="1"/>
              <a:t>stepdowns</a:t>
            </a:r>
            <a:r>
              <a:rPr lang="en-GB" dirty="0"/>
              <a:t>, direction and finishing properties. Other specific functions such as multiple depths and stock to leave can also be specified.</a:t>
            </a:r>
          </a:p>
          <a:p>
            <a:endParaRPr lang="en-GB" dirty="0"/>
          </a:p>
          <a:p>
            <a:r>
              <a:rPr lang="en-GB" dirty="0"/>
              <a:t>Linking allows the user to specify settings related to </a:t>
            </a:r>
            <a:r>
              <a:rPr lang="en-GB" dirty="0" err="1"/>
              <a:t>feedrate</a:t>
            </a:r>
            <a:r>
              <a:rPr lang="en-GB" dirty="0"/>
              <a:t>, leads in and out, ramping and tool positions.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26</a:t>
            </a:fld>
            <a:endParaRPr lang="uk-UA"/>
          </a:p>
        </p:txBody>
      </p:sp>
    </p:spTree>
    <p:extLst>
      <p:ext uri="{BB962C8B-B14F-4D97-AF65-F5344CB8AC3E}">
        <p14:creationId xmlns:p14="http://schemas.microsoft.com/office/powerpoint/2010/main" val="301777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 machining is used with a smaller tool when a larger tool access certain areas because it's too big.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For example, say you have a pocket with a 0.25 inch radius wall corner, and you machine out the pocket with a 3/4 inch diameter tool.  Most of the pocket can be machined with the 3/4 tool, but the "rest" of it needs a smaller tool; e.g. smaller than 1/2 inch diameter.</a:t>
            </a:r>
          </a:p>
          <a:p>
            <a:endParaRPr lang="en-GB" dirty="0"/>
          </a:p>
          <a:p>
            <a:r>
              <a:rPr lang="en-GB" dirty="0"/>
              <a:t>T</a:t>
            </a:r>
            <a:r>
              <a:rPr lang="en-US" dirty="0"/>
              <a:t>he process can be initiated using a tick box in an operation’s settings, where a tool diameter and corner radius can be selected.</a:t>
            </a:r>
            <a:endParaRPr lang="en-GB"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27</a:t>
            </a:fld>
            <a:endParaRPr lang="uk-UA"/>
          </a:p>
        </p:txBody>
      </p:sp>
    </p:spTree>
    <p:extLst>
      <p:ext uri="{BB962C8B-B14F-4D97-AF65-F5344CB8AC3E}">
        <p14:creationId xmlns:p14="http://schemas.microsoft.com/office/powerpoint/2010/main" val="70519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CAM program has unique properties, each of which are split up into different tabs. Each tab specifies different part of the CAM programming process associated with tooling, geometry and selection, machining passes, and linking (leads in and leads out).</a:t>
            </a:r>
          </a:p>
          <a:p>
            <a:endParaRPr lang="en-GB" dirty="0"/>
          </a:p>
          <a:p>
            <a:r>
              <a:rPr lang="en-GB" dirty="0"/>
              <a:t>Tools can be selected from the tool tab, selecting from the tool library – where feeds and speeds can also be specified to the tool.</a:t>
            </a:r>
          </a:p>
          <a:p>
            <a:endParaRPr lang="en-GB" dirty="0"/>
          </a:p>
          <a:p>
            <a:r>
              <a:rPr lang="en-GB" dirty="0"/>
              <a:t>Geometry allows the user to select the machining boundaries and reference points, along with the ability to select Stock Contours, turn on Rest Machining, Wrapping toolpaths and orientating a tool – if the machine allows the user to do so.</a:t>
            </a:r>
          </a:p>
          <a:p>
            <a:endParaRPr lang="en-GB" dirty="0"/>
          </a:p>
          <a:p>
            <a:r>
              <a:rPr lang="en-GB" dirty="0"/>
              <a:t>Passes allows the user to specify machining behaviour such as stepovers, </a:t>
            </a:r>
            <a:r>
              <a:rPr lang="en-GB" dirty="0" err="1"/>
              <a:t>stepdowns</a:t>
            </a:r>
            <a:r>
              <a:rPr lang="en-GB" dirty="0"/>
              <a:t>, direction and finishing properties. Other specific functions such as multiple depths and stock to leave can also be specified.</a:t>
            </a:r>
          </a:p>
          <a:p>
            <a:endParaRPr lang="en-GB" dirty="0"/>
          </a:p>
          <a:p>
            <a:r>
              <a:rPr lang="en-GB" dirty="0"/>
              <a:t>Linking allows the user to specify settings related to </a:t>
            </a:r>
            <a:r>
              <a:rPr lang="en-GB" dirty="0" err="1"/>
              <a:t>feedrate</a:t>
            </a:r>
            <a:r>
              <a:rPr lang="en-GB" dirty="0"/>
              <a:t>, leads in and out, ramping and tool positions.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28</a:t>
            </a:fld>
            <a:endParaRPr lang="uk-UA"/>
          </a:p>
        </p:txBody>
      </p:sp>
    </p:spTree>
    <p:extLst>
      <p:ext uri="{BB962C8B-B14F-4D97-AF65-F5344CB8AC3E}">
        <p14:creationId xmlns:p14="http://schemas.microsoft.com/office/powerpoint/2010/main" val="39395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CAM program has unique properties, each of which are split up into different tabs. Each tab specifies different part of the CAM programming process associated with tooling, geometry and selection, machining passes, and linking (leads in and leads out).</a:t>
            </a:r>
          </a:p>
          <a:p>
            <a:endParaRPr lang="en-GB" dirty="0"/>
          </a:p>
          <a:p>
            <a:r>
              <a:rPr lang="en-GB" dirty="0"/>
              <a:t>Tools can be selected from the tool tab, selecting from the tool library – where feeds and speeds can also be specified to the tool.</a:t>
            </a:r>
          </a:p>
          <a:p>
            <a:endParaRPr lang="en-GB" dirty="0"/>
          </a:p>
          <a:p>
            <a:r>
              <a:rPr lang="en-GB" dirty="0"/>
              <a:t>Geometry allows the user to select the machining boundaries and reference points, along with the ability to select Stock Contours, turn on Rest Machining, Wrapping toolpaths and orientating a tool – if the machine allows the user to do so.</a:t>
            </a:r>
          </a:p>
          <a:p>
            <a:endParaRPr lang="en-GB" dirty="0"/>
          </a:p>
          <a:p>
            <a:r>
              <a:rPr lang="en-GB" dirty="0"/>
              <a:t>Passes allows the user to specify machining behaviour such as stepovers, </a:t>
            </a:r>
            <a:r>
              <a:rPr lang="en-GB" dirty="0" err="1"/>
              <a:t>stepdowns</a:t>
            </a:r>
            <a:r>
              <a:rPr lang="en-GB" dirty="0"/>
              <a:t>, direction and finishing properties. Other specific functions such as multiple depths and stock to leave can also be specified.</a:t>
            </a:r>
          </a:p>
          <a:p>
            <a:endParaRPr lang="en-GB" dirty="0"/>
          </a:p>
          <a:p>
            <a:r>
              <a:rPr lang="en-GB" dirty="0"/>
              <a:t>Linking allows the user to specify settings related to </a:t>
            </a:r>
            <a:r>
              <a:rPr lang="en-GB" dirty="0" err="1"/>
              <a:t>feedrate</a:t>
            </a:r>
            <a:r>
              <a:rPr lang="en-GB" dirty="0"/>
              <a:t>, leads in and out, ramping and tool positions.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29</a:t>
            </a:fld>
            <a:endParaRPr lang="uk-UA"/>
          </a:p>
        </p:txBody>
      </p:sp>
    </p:spTree>
    <p:extLst>
      <p:ext uri="{BB962C8B-B14F-4D97-AF65-F5344CB8AC3E}">
        <p14:creationId xmlns:p14="http://schemas.microsoft.com/office/powerpoint/2010/main" val="4158192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CAM program has unique properties, each of which are split up into different tabs. Each tab specifies different part of the CAM programming process associated with tooling, geometry and selection, machining passes, and linking (leads in and leads out).</a:t>
            </a:r>
          </a:p>
          <a:p>
            <a:endParaRPr lang="en-GB" dirty="0"/>
          </a:p>
          <a:p>
            <a:r>
              <a:rPr lang="en-GB" dirty="0"/>
              <a:t>Tools can be selected from the tool tab, selecting from the tool library – where feeds and speeds can also be specified to the tool.</a:t>
            </a:r>
          </a:p>
          <a:p>
            <a:endParaRPr lang="en-GB" dirty="0"/>
          </a:p>
          <a:p>
            <a:r>
              <a:rPr lang="en-GB" dirty="0"/>
              <a:t>Geometry allows the user to select the machining boundaries and reference points, along with the ability to select Stock Contours, turn on Rest Machining, Wrapping toolpaths and orientating a tool – if the machine allows the user to do so.</a:t>
            </a:r>
          </a:p>
          <a:p>
            <a:endParaRPr lang="en-GB" dirty="0"/>
          </a:p>
          <a:p>
            <a:r>
              <a:rPr lang="en-GB" dirty="0"/>
              <a:t>Passes allows the user to specify machining behaviour such as stepovers, </a:t>
            </a:r>
            <a:r>
              <a:rPr lang="en-GB" dirty="0" err="1"/>
              <a:t>stepdowns</a:t>
            </a:r>
            <a:r>
              <a:rPr lang="en-GB" dirty="0"/>
              <a:t>, direction and finishing properties. Other specific functions such as multiple depths and stock to leave can also be specified.</a:t>
            </a:r>
          </a:p>
          <a:p>
            <a:endParaRPr lang="en-GB" dirty="0"/>
          </a:p>
          <a:p>
            <a:r>
              <a:rPr lang="en-GB" dirty="0"/>
              <a:t>Linking allows the user to specify settings related to </a:t>
            </a:r>
            <a:r>
              <a:rPr lang="en-GB" dirty="0" err="1"/>
              <a:t>feedrate</a:t>
            </a:r>
            <a:r>
              <a:rPr lang="en-GB" dirty="0"/>
              <a:t>, leads in and out, ramping and tool positions.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30</a:t>
            </a:fld>
            <a:endParaRPr lang="uk-UA"/>
          </a:p>
        </p:txBody>
      </p:sp>
    </p:spTree>
    <p:extLst>
      <p:ext uri="{BB962C8B-B14F-4D97-AF65-F5344CB8AC3E}">
        <p14:creationId xmlns:p14="http://schemas.microsoft.com/office/powerpoint/2010/main" val="3287035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look at 3D strategies, which allow machining in all 3 axes, X, Y and Z.</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31</a:t>
            </a:fld>
            <a:endParaRPr lang="uk-UA"/>
          </a:p>
        </p:txBody>
      </p:sp>
    </p:spTree>
    <p:extLst>
      <p:ext uri="{BB962C8B-B14F-4D97-AF65-F5344CB8AC3E}">
        <p14:creationId xmlns:p14="http://schemas.microsoft.com/office/powerpoint/2010/main" val="392527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3D Adaptive Clearing</a:t>
            </a:r>
            <a:r>
              <a:rPr lang="en-US" sz="1200" b="0" i="0" kern="1200" dirty="0">
                <a:solidFill>
                  <a:schemeClr val="tx1"/>
                </a:solidFill>
                <a:effectLst/>
                <a:latin typeface="Arial" charset="0"/>
                <a:ea typeface="+mn-ea"/>
                <a:cs typeface="+mn-cs"/>
              </a:rPr>
              <a:t> is an innovative roughing strategy that offers significant improvements compared to conventional roughing strategies. The strategy avoids full-width cuts by progressively shaving material off the remaining stock. The generated toolpath ensures that the cutting conditions remain constant with a stable load on the tool. As a result, the </a:t>
            </a:r>
            <a:r>
              <a:rPr lang="en-US" sz="1200" b="0" i="0" kern="1200" dirty="0" err="1">
                <a:solidFill>
                  <a:schemeClr val="tx1"/>
                </a:solidFill>
                <a:effectLst/>
                <a:latin typeface="Arial" charset="0"/>
                <a:ea typeface="+mn-ea"/>
                <a:cs typeface="+mn-cs"/>
              </a:rPr>
              <a:t>feedrate</a:t>
            </a:r>
            <a:r>
              <a:rPr lang="en-US" sz="1200" b="0" i="0" kern="1200" dirty="0">
                <a:solidFill>
                  <a:schemeClr val="tx1"/>
                </a:solidFill>
                <a:effectLst/>
                <a:latin typeface="Arial" charset="0"/>
                <a:ea typeface="+mn-ea"/>
                <a:cs typeface="+mn-cs"/>
              </a:rPr>
              <a:t> can be increased significantly, reducing the machining time by 40% or more.</a:t>
            </a:r>
          </a:p>
          <a:p>
            <a:endParaRPr lang="en-GB"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All 2D and 3D strategies support 3+2 machining or 5-axis positioning by rotating the part or the head of the machine tool through a combination of A, B, or C axis motions. Creating 3+2 operations is just a matter of selecting a work plane for the operation and CAM takes care of the rest. Once in position, all machining strategies are available, and are both tooling and holder gouge protected for all the strategies that normally support this.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32</a:t>
            </a:fld>
            <a:endParaRPr lang="uk-UA"/>
          </a:p>
        </p:txBody>
      </p:sp>
    </p:spTree>
    <p:extLst>
      <p:ext uri="{BB962C8B-B14F-4D97-AF65-F5344CB8AC3E}">
        <p14:creationId xmlns:p14="http://schemas.microsoft.com/office/powerpoint/2010/main" val="78616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have a quick look at the general Fusion 360 CADCAM workflow so we can understand how high speed machining can fit into here.</a:t>
            </a:r>
            <a:endParaRPr lang="en-US" dirty="0"/>
          </a:p>
        </p:txBody>
      </p:sp>
      <p:sp>
        <p:nvSpPr>
          <p:cNvPr id="4" name="Slide Number Placeholder 3"/>
          <p:cNvSpPr>
            <a:spLocks noGrp="1"/>
          </p:cNvSpPr>
          <p:nvPr>
            <p:ph type="sldNum" sz="quarter" idx="5"/>
          </p:nvPr>
        </p:nvSpPr>
        <p:spPr/>
        <p:txBody>
          <a:bodyPr/>
          <a:lstStyle/>
          <a:p>
            <a:fld id="{8E2C8280-5F62-3D48-BBB9-576BF0EE92F4}" type="slidenum">
              <a:rPr lang="uk-UA" smtClean="0"/>
              <a:pPr/>
              <a:t>4</a:t>
            </a:fld>
            <a:endParaRPr lang="uk-UA"/>
          </a:p>
        </p:txBody>
      </p:sp>
    </p:spTree>
    <p:extLst>
      <p:ext uri="{BB962C8B-B14F-4D97-AF65-F5344CB8AC3E}">
        <p14:creationId xmlns:p14="http://schemas.microsoft.com/office/powerpoint/2010/main" val="1070539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Parallel</a:t>
            </a:r>
            <a:r>
              <a:rPr lang="en-US" sz="1200" b="0" i="0" kern="1200" dirty="0">
                <a:solidFill>
                  <a:schemeClr val="tx1"/>
                </a:solidFill>
                <a:effectLst/>
                <a:latin typeface="Arial" charset="0"/>
                <a:ea typeface="+mn-ea"/>
                <a:cs typeface="+mn-cs"/>
              </a:rPr>
              <a:t> strategies are one of the most widely used finishing strategies. The passes are parallel in the XY plane and follow the surface in the Z direction. They are best suited for shallow areas and down milling. </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Contour</a:t>
            </a:r>
            <a:r>
              <a:rPr lang="en-US" sz="1200" b="0" i="0" kern="1200" dirty="0">
                <a:solidFill>
                  <a:schemeClr val="tx1"/>
                </a:solidFill>
                <a:effectLst/>
                <a:latin typeface="Arial" charset="0"/>
                <a:ea typeface="+mn-ea"/>
                <a:cs typeface="+mn-cs"/>
              </a:rPr>
              <a:t> strategies are the best strategy for finishing steep walls, but can be used for semi-finish and finish machining on the more vertical areas of a part. If a slope angle is specified, for example 30 to 90 degrees, the steeper areas are machined, leaving the shallower areas up to 30 degrees for more appropriate strategies.</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Horizontal Clearing</a:t>
            </a:r>
            <a:r>
              <a:rPr lang="en-US" sz="1200" b="0" i="0" kern="1200" dirty="0">
                <a:solidFill>
                  <a:schemeClr val="tx1"/>
                </a:solidFill>
                <a:effectLst/>
                <a:latin typeface="Arial" charset="0"/>
                <a:ea typeface="+mn-ea"/>
                <a:cs typeface="+mn-cs"/>
              </a:rPr>
              <a:t> strategies automatically detect all the flat areas of the part and clears them with an offsetting path. When the flat area is shelved above the surrounding areas, the cutter moves beyond the flat areas to clean the edges. Using the optional maximum stepdown, horizontal faces can be machined in stages, making the horizontal clearing suitable for both semi-finishing and finishing.</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33</a:t>
            </a:fld>
            <a:endParaRPr lang="uk-UA"/>
          </a:p>
        </p:txBody>
      </p:sp>
    </p:spTree>
    <p:extLst>
      <p:ext uri="{BB962C8B-B14F-4D97-AF65-F5344CB8AC3E}">
        <p14:creationId xmlns:p14="http://schemas.microsoft.com/office/powerpoint/2010/main" val="3768244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Pencil</a:t>
            </a:r>
            <a:r>
              <a:rPr lang="en-US" sz="1200" b="0" i="0" kern="1200" dirty="0">
                <a:solidFill>
                  <a:schemeClr val="tx1"/>
                </a:solidFill>
                <a:effectLst/>
                <a:latin typeface="Arial" charset="0"/>
                <a:ea typeface="+mn-ea"/>
                <a:cs typeface="+mn-cs"/>
              </a:rPr>
              <a:t> strategies create toolpaths along internal corners and fillets with small radii, removing material that no other tool can reach. Whether using single or multiple passes, the </a:t>
            </a:r>
            <a:r>
              <a:rPr lang="en-US" sz="1200" b="1" i="0" kern="1200" dirty="0">
                <a:solidFill>
                  <a:schemeClr val="tx1"/>
                </a:solidFill>
                <a:effectLst/>
                <a:latin typeface="Arial" charset="0"/>
                <a:ea typeface="+mn-ea"/>
                <a:cs typeface="+mn-cs"/>
              </a:rPr>
              <a:t>Pencil</a:t>
            </a:r>
            <a:r>
              <a:rPr lang="en-US" sz="1200" b="0" i="0" kern="1200" dirty="0">
                <a:solidFill>
                  <a:schemeClr val="tx1"/>
                </a:solidFill>
                <a:effectLst/>
                <a:latin typeface="Arial" charset="0"/>
                <a:ea typeface="+mn-ea"/>
                <a:cs typeface="+mn-cs"/>
              </a:rPr>
              <a:t> strategy is ideally suited for cleaning up after other finishing strategies.</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Scallop</a:t>
            </a:r>
            <a:r>
              <a:rPr lang="en-US" sz="1200" b="0" i="0" kern="1200" dirty="0">
                <a:solidFill>
                  <a:schemeClr val="tx1"/>
                </a:solidFill>
                <a:effectLst/>
                <a:latin typeface="Arial" charset="0"/>
                <a:ea typeface="+mn-ea"/>
                <a:cs typeface="+mn-cs"/>
              </a:rPr>
              <a:t> strategies create passes that are at a constant distance from one another by offsetting inward along the surface. The passes follow sloping and vertical walls to maintain the stepover. Although Scallop</a:t>
            </a:r>
            <a:r>
              <a:rPr lang="en-US" sz="1200" b="1" i="0" kern="120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rPr>
              <a:t>finishing can be used to finish an entire part, it is most commonly used for rest machining, following a combination of Contour and Parallel passes. Like the other finishing strategies, machining can be limited by a contact angle range.</a:t>
            </a:r>
          </a:p>
          <a:p>
            <a:endParaRPr lang="en-GB"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Spiral</a:t>
            </a:r>
            <a:r>
              <a:rPr lang="en-US" sz="1200" b="0" i="0" kern="1200" dirty="0">
                <a:solidFill>
                  <a:schemeClr val="tx1"/>
                </a:solidFill>
                <a:effectLst/>
                <a:latin typeface="Arial" charset="0"/>
                <a:ea typeface="+mn-ea"/>
                <a:cs typeface="+mn-cs"/>
              </a:rPr>
              <a:t> machining creates a spiral toolpath from a given center point, generating a constant contact as it machines within a given boundary. It is ideally suited for use on round shallow parts using tool contact angles up to 40 degrees, in conjunction with Contour passes for the more vertical faces. The center point of the detail to be machined is located automatically, or can be user-specified. This strategy also supports tool contact angles.</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34</a:t>
            </a:fld>
            <a:endParaRPr lang="uk-UA"/>
          </a:p>
        </p:txBody>
      </p:sp>
    </p:spTree>
    <p:extLst>
      <p:ext uri="{BB962C8B-B14F-4D97-AF65-F5344CB8AC3E}">
        <p14:creationId xmlns:p14="http://schemas.microsoft.com/office/powerpoint/2010/main" val="34076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Morphed Spiral</a:t>
            </a:r>
            <a:r>
              <a:rPr lang="en-US" sz="1200" b="0" i="0" kern="1200" dirty="0">
                <a:solidFill>
                  <a:schemeClr val="tx1"/>
                </a:solidFill>
                <a:effectLst/>
                <a:latin typeface="Arial" charset="0"/>
                <a:ea typeface="+mn-ea"/>
                <a:cs typeface="+mn-cs"/>
              </a:rPr>
              <a:t> strategy is similar to the Spiral strategy. However, a Morphed Spiral operation generates the spiral from the selected boundary as opposed to a Spiral operation which trims the generated passes to the machining boundary. This means that Morphed Spiral can be used for additional surfaces for which Spiral is not appropriate. It can also be very useful when machining free-form/organic surfaces. Morphed Spiral generally provides a much smoother toolpath than Spiral.</a:t>
            </a:r>
          </a:p>
          <a:p>
            <a:endParaRPr lang="en-GB"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Like spiral machining, </a:t>
            </a:r>
            <a:r>
              <a:rPr lang="en-US" sz="1200" b="1" i="0" kern="1200" dirty="0">
                <a:solidFill>
                  <a:schemeClr val="tx1"/>
                </a:solidFill>
                <a:effectLst/>
                <a:latin typeface="Arial" charset="0"/>
                <a:ea typeface="+mn-ea"/>
                <a:cs typeface="+mn-cs"/>
              </a:rPr>
              <a:t>Radial</a:t>
            </a:r>
            <a:r>
              <a:rPr lang="en-US" sz="1200" b="0" i="0" kern="1200" dirty="0">
                <a:solidFill>
                  <a:schemeClr val="tx1"/>
                </a:solidFill>
                <a:effectLst/>
                <a:latin typeface="Arial" charset="0"/>
                <a:ea typeface="+mn-ea"/>
                <a:cs typeface="+mn-cs"/>
              </a:rPr>
              <a:t> machining also starts from a center point, providing you with the ability to machine radial parts. It also provides the option to stop short of the center of the radial passes, where they become very dense. The center point of the detail to be machined is located automatically, or can be user-specified. This routine can also be used with tool contact angles.</a:t>
            </a:r>
          </a:p>
          <a:p>
            <a:br>
              <a:rPr lang="en-US" sz="1200" b="1" i="0" kern="1200" dirty="0">
                <a:solidFill>
                  <a:schemeClr val="tx1"/>
                </a:solidFill>
                <a:effectLst/>
                <a:latin typeface="Arial" charset="0"/>
                <a:ea typeface="+mn-ea"/>
                <a:cs typeface="+mn-cs"/>
              </a:rPr>
            </a:br>
            <a:r>
              <a:rPr lang="en-US" sz="1200" b="1" i="0" kern="1200" dirty="0">
                <a:solidFill>
                  <a:schemeClr val="tx1"/>
                </a:solidFill>
                <a:effectLst/>
                <a:latin typeface="Arial" charset="0"/>
                <a:ea typeface="+mn-ea"/>
                <a:cs typeface="+mn-cs"/>
              </a:rPr>
              <a:t>3D Pocket</a:t>
            </a:r>
            <a:r>
              <a:rPr lang="en-US" sz="1200" b="0" i="0" kern="1200" dirty="0">
                <a:solidFill>
                  <a:schemeClr val="tx1"/>
                </a:solidFill>
                <a:effectLst/>
                <a:latin typeface="Arial" charset="0"/>
                <a:ea typeface="+mn-ea"/>
                <a:cs typeface="+mn-cs"/>
              </a:rPr>
              <a:t> is the conventional roughing strategy for clearing large quantities of material effectively. The part is cleared layer by layer with smooth offset contours maintaining climb milling throughout the operation. To avoid plunging, the tool ramps down along a helical path between levels. To maintain a high </a:t>
            </a:r>
            <a:r>
              <a:rPr lang="en-US" sz="1200" b="0" i="0" kern="1200" dirty="0" err="1">
                <a:solidFill>
                  <a:schemeClr val="tx1"/>
                </a:solidFill>
                <a:effectLst/>
                <a:latin typeface="Arial" charset="0"/>
                <a:ea typeface="+mn-ea"/>
                <a:cs typeface="+mn-cs"/>
              </a:rPr>
              <a:t>feedrate</a:t>
            </a:r>
            <a:r>
              <a:rPr lang="en-US" sz="1200" b="0" i="0" kern="1200" dirty="0">
                <a:solidFill>
                  <a:schemeClr val="tx1"/>
                </a:solidFill>
                <a:effectLst/>
                <a:latin typeface="Arial" charset="0"/>
                <a:ea typeface="+mn-ea"/>
                <a:cs typeface="+mn-cs"/>
              </a:rPr>
              <a:t>, and thereby reducing machining time, sharp changes of direction are avoided by smoothing the tool motion.</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35</a:t>
            </a:fld>
            <a:endParaRPr lang="uk-UA"/>
          </a:p>
        </p:txBody>
      </p:sp>
    </p:spTree>
    <p:extLst>
      <p:ext uri="{BB962C8B-B14F-4D97-AF65-F5344CB8AC3E}">
        <p14:creationId xmlns:p14="http://schemas.microsoft.com/office/powerpoint/2010/main" val="2123683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36</a:t>
            </a:fld>
            <a:endParaRPr lang="en-US"/>
          </a:p>
        </p:txBody>
      </p:sp>
    </p:spTree>
    <p:extLst>
      <p:ext uri="{BB962C8B-B14F-4D97-AF65-F5344CB8AC3E}">
        <p14:creationId xmlns:p14="http://schemas.microsoft.com/office/powerpoint/2010/main" val="1478490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look at 3D strategies, which allow machining in all 3 axes, X, Y and Z.</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38</a:t>
            </a:fld>
            <a:endParaRPr lang="uk-UA"/>
          </a:p>
        </p:txBody>
      </p:sp>
    </p:spTree>
    <p:extLst>
      <p:ext uri="{BB962C8B-B14F-4D97-AF65-F5344CB8AC3E}">
        <p14:creationId xmlns:p14="http://schemas.microsoft.com/office/powerpoint/2010/main" val="2833528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Morphed Spiral</a:t>
            </a:r>
            <a:r>
              <a:rPr lang="en-US" sz="1200" b="0" i="0" kern="1200" dirty="0">
                <a:solidFill>
                  <a:schemeClr val="tx1"/>
                </a:solidFill>
                <a:effectLst/>
                <a:latin typeface="Arial" charset="0"/>
                <a:ea typeface="+mn-ea"/>
                <a:cs typeface="+mn-cs"/>
              </a:rPr>
              <a:t> strategy is similar to the Spiral strategy. However, a Morphed Spiral operation generates the spiral from the selected boundary as opposed to a Spiral operation which trims the generated passes to the machining boundary. This means that Morphed Spiral can be used for additional surfaces for which Spiral is not appropriate. It can also be very useful when machining free-form/organic surfaces. Morphed Spiral generally provides a much smoother toolpath than Spiral.</a:t>
            </a:r>
          </a:p>
          <a:p>
            <a:endParaRPr lang="en-GB"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Like spiral machining, </a:t>
            </a:r>
            <a:r>
              <a:rPr lang="en-US" sz="1200" b="1" i="0" kern="1200" dirty="0">
                <a:solidFill>
                  <a:schemeClr val="tx1"/>
                </a:solidFill>
                <a:effectLst/>
                <a:latin typeface="Arial" charset="0"/>
                <a:ea typeface="+mn-ea"/>
                <a:cs typeface="+mn-cs"/>
              </a:rPr>
              <a:t>Radial</a:t>
            </a:r>
            <a:r>
              <a:rPr lang="en-US" sz="1200" b="0" i="0" kern="1200" dirty="0">
                <a:solidFill>
                  <a:schemeClr val="tx1"/>
                </a:solidFill>
                <a:effectLst/>
                <a:latin typeface="Arial" charset="0"/>
                <a:ea typeface="+mn-ea"/>
                <a:cs typeface="+mn-cs"/>
              </a:rPr>
              <a:t> machining also starts from a center point, providing you with the ability to machine radial parts. It also provides the option to stop short of the center of the radial passes, where they become very dense. The center point of the detail to be machined is located automatically, or can be user-specified. This routine can also be used with tool contact angles.</a:t>
            </a:r>
          </a:p>
          <a:p>
            <a:br>
              <a:rPr lang="en-US" sz="1200" b="1" i="0" kern="1200" dirty="0">
                <a:solidFill>
                  <a:schemeClr val="tx1"/>
                </a:solidFill>
                <a:effectLst/>
                <a:latin typeface="Arial" charset="0"/>
                <a:ea typeface="+mn-ea"/>
                <a:cs typeface="+mn-cs"/>
              </a:rPr>
            </a:br>
            <a:r>
              <a:rPr lang="en-US" sz="1200" b="1" i="0" kern="1200" dirty="0">
                <a:solidFill>
                  <a:schemeClr val="tx1"/>
                </a:solidFill>
                <a:effectLst/>
                <a:latin typeface="Arial" charset="0"/>
                <a:ea typeface="+mn-ea"/>
                <a:cs typeface="+mn-cs"/>
              </a:rPr>
              <a:t>3D Pocket</a:t>
            </a:r>
            <a:r>
              <a:rPr lang="en-US" sz="1200" b="0" i="0" kern="1200" dirty="0">
                <a:solidFill>
                  <a:schemeClr val="tx1"/>
                </a:solidFill>
                <a:effectLst/>
                <a:latin typeface="Arial" charset="0"/>
                <a:ea typeface="+mn-ea"/>
                <a:cs typeface="+mn-cs"/>
              </a:rPr>
              <a:t> is the conventional roughing strategy for clearing large quantities of material effectively. The part is cleared layer by layer with smooth offset contours maintaining climb milling throughout the operation. To avoid plunging, the tool ramps down along a helical path between levels. To maintain a high </a:t>
            </a:r>
            <a:r>
              <a:rPr lang="en-US" sz="1200" b="0" i="0" kern="1200" dirty="0" err="1">
                <a:solidFill>
                  <a:schemeClr val="tx1"/>
                </a:solidFill>
                <a:effectLst/>
                <a:latin typeface="Arial" charset="0"/>
                <a:ea typeface="+mn-ea"/>
                <a:cs typeface="+mn-cs"/>
              </a:rPr>
              <a:t>feedrate</a:t>
            </a:r>
            <a:r>
              <a:rPr lang="en-US" sz="1200" b="0" i="0" kern="1200" dirty="0">
                <a:solidFill>
                  <a:schemeClr val="tx1"/>
                </a:solidFill>
                <a:effectLst/>
                <a:latin typeface="Arial" charset="0"/>
                <a:ea typeface="+mn-ea"/>
                <a:cs typeface="+mn-cs"/>
              </a:rPr>
              <a:t>, and thereby reducing machining time, sharp changes of direction are avoided by smoothing the tool motion.</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39</a:t>
            </a:fld>
            <a:endParaRPr lang="uk-UA"/>
          </a:p>
        </p:txBody>
      </p:sp>
    </p:spTree>
    <p:extLst>
      <p:ext uri="{BB962C8B-B14F-4D97-AF65-F5344CB8AC3E}">
        <p14:creationId xmlns:p14="http://schemas.microsoft.com/office/powerpoint/2010/main" val="2091144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41</a:t>
            </a:fld>
            <a:endParaRPr lang="en-US"/>
          </a:p>
        </p:txBody>
      </p:sp>
    </p:spTree>
    <p:extLst>
      <p:ext uri="{BB962C8B-B14F-4D97-AF65-F5344CB8AC3E}">
        <p14:creationId xmlns:p14="http://schemas.microsoft.com/office/powerpoint/2010/main" val="733532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43</a:t>
            </a:fld>
            <a:endParaRPr lang="en-US"/>
          </a:p>
        </p:txBody>
      </p:sp>
    </p:spTree>
    <p:extLst>
      <p:ext uri="{BB962C8B-B14F-4D97-AF65-F5344CB8AC3E}">
        <p14:creationId xmlns:p14="http://schemas.microsoft.com/office/powerpoint/2010/main" val="3807834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44</a:t>
            </a:fld>
            <a:endParaRPr lang="en-US"/>
          </a:p>
        </p:txBody>
      </p:sp>
    </p:spTree>
    <p:extLst>
      <p:ext uri="{BB962C8B-B14F-4D97-AF65-F5344CB8AC3E}">
        <p14:creationId xmlns:p14="http://schemas.microsoft.com/office/powerpoint/2010/main" val="3833038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A1B16-A4B8-4988-9C46-09ED9A396A94}" type="slidenum">
              <a:rPr lang="en-US" smtClean="0"/>
              <a:t>45</a:t>
            </a:fld>
            <a:endParaRPr lang="en-US"/>
          </a:p>
        </p:txBody>
      </p:sp>
    </p:spTree>
    <p:extLst>
      <p:ext uri="{BB962C8B-B14F-4D97-AF65-F5344CB8AC3E}">
        <p14:creationId xmlns:p14="http://schemas.microsoft.com/office/powerpoint/2010/main" val="401814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113F9-3BF3-4EB1-B889-E90B02FF4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199B5-F7D1-440D-992F-8A1319B759E4}"/>
              </a:ext>
            </a:extLst>
          </p:cNvPr>
          <p:cNvSpPr txBox="1">
            <a:spLocks noGrp="1"/>
          </p:cNvSpPr>
          <p:nvPr>
            <p:ph type="body" sz="quarter" idx="1"/>
          </p:nvPr>
        </p:nvSpPr>
        <p:spPr/>
        <p:txBody>
          <a:bodyPr/>
          <a:lstStyle/>
          <a:p>
            <a:pPr lvl="0"/>
            <a:r>
              <a:rPr lang="en-GB" dirty="0"/>
              <a:t>We start by designing or opening the CAD model and take a look at the model, add the available tools into the library and consider any issues we might encounter</a:t>
            </a:r>
          </a:p>
        </p:txBody>
      </p:sp>
      <p:sp>
        <p:nvSpPr>
          <p:cNvPr id="4" name="Slide Number Placeholder 3">
            <a:extLst>
              <a:ext uri="{FF2B5EF4-FFF2-40B4-BE49-F238E27FC236}">
                <a16:creationId xmlns:a16="http://schemas.microsoft.com/office/drawing/2014/main" id="{C0AB8AE8-DAA7-4546-9B95-68F9413D192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B40D04-CB5E-4718-B8A4-EBBFBDE4FAFB}" type="slidenum">
              <a:t>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5976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C60E2-54C8-4576-9149-FB41280F7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657DA-A2EA-4E62-B7CE-87EF6201C8F0}"/>
              </a:ext>
            </a:extLst>
          </p:cNvPr>
          <p:cNvSpPr txBox="1">
            <a:spLocks noGrp="1"/>
          </p:cNvSpPr>
          <p:nvPr>
            <p:ph type="body" sz="quarter" idx="1"/>
          </p:nvPr>
        </p:nvSpPr>
        <p:spPr/>
        <p:txBody>
          <a:bodyPr/>
          <a:lstStyle/>
          <a:p>
            <a:pPr lvl="0"/>
            <a:r>
              <a:rPr lang="en-GB" dirty="0"/>
              <a:t>Next we define the job setup, so we need to consider a fixture or a vice before to hold our workpiece and how these might be clamped to our machine bed. The important part of this process is to secure our job onto the machine bed so that the tool can cut the material without any movement that would leave the job riddled with errors.</a:t>
            </a:r>
          </a:p>
        </p:txBody>
      </p:sp>
      <p:sp>
        <p:nvSpPr>
          <p:cNvPr id="4" name="Slide Number Placeholder 3">
            <a:extLst>
              <a:ext uri="{FF2B5EF4-FFF2-40B4-BE49-F238E27FC236}">
                <a16:creationId xmlns:a16="http://schemas.microsoft.com/office/drawing/2014/main" id="{7099385A-8B58-4C5E-81DC-34BA76B306C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C38FDA-398F-414D-99DF-5B92308DA3B6}" type="slidenum">
              <a:t>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57330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B17D5-62D9-4B5A-84AD-72163B46F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D354A-A20D-4C2F-93B8-3C13B9020884}"/>
              </a:ext>
            </a:extLst>
          </p:cNvPr>
          <p:cNvSpPr txBox="1">
            <a:spLocks noGrp="1"/>
          </p:cNvSpPr>
          <p:nvPr>
            <p:ph type="body" sz="quarter" idx="1"/>
          </p:nvPr>
        </p:nvSpPr>
        <p:spPr/>
        <p:txBody>
          <a:bodyPr/>
          <a:lstStyle/>
          <a:p>
            <a:pPr lvl="0"/>
            <a:r>
              <a:rPr lang="en-GB" dirty="0"/>
              <a:t>Here we define the operations – whether that be roughing or finishing - so if you imagine you might want to rough a component, we select the corresponding strategy to best remove the material. We continue to do so until most of the material has been removed.</a:t>
            </a:r>
          </a:p>
          <a:p>
            <a:pPr lvl="0"/>
            <a:endParaRPr lang="en-GB" dirty="0"/>
          </a:p>
          <a:p>
            <a:pPr lvl="0"/>
            <a:r>
              <a:rPr lang="en-GB" dirty="0"/>
              <a:t>Or if we intend to machine a slot, or a specific area of the component which may need a good surface finish, we opt for a finishing strategy to best do so.</a:t>
            </a:r>
          </a:p>
        </p:txBody>
      </p:sp>
      <p:sp>
        <p:nvSpPr>
          <p:cNvPr id="4" name="Slide Number Placeholder 3">
            <a:extLst>
              <a:ext uri="{FF2B5EF4-FFF2-40B4-BE49-F238E27FC236}">
                <a16:creationId xmlns:a16="http://schemas.microsoft.com/office/drawing/2014/main" id="{BD6BF329-C91E-4A45-B13F-D82ACC8A48B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981E5F9-B8F1-470B-B96D-954EF023D20C}" type="slidenum">
              <a:t>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0237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0FE80-F66B-4350-8CB3-412CEC839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14D5F-CB37-472A-8225-1BCA51E915DD}"/>
              </a:ext>
            </a:extLst>
          </p:cNvPr>
          <p:cNvSpPr txBox="1">
            <a:spLocks noGrp="1"/>
          </p:cNvSpPr>
          <p:nvPr>
            <p:ph type="body" sz="quarter" idx="1"/>
          </p:nvPr>
        </p:nvSpPr>
        <p:spPr/>
        <p:txBody>
          <a:bodyPr/>
          <a:lstStyle/>
          <a:p>
            <a:pPr lvl="0"/>
            <a:r>
              <a:rPr lang="en-GB" dirty="0"/>
              <a:t>Next, we simulate the toolpaths generated from each operation. This is where we can check any issues that may arise from running the program, with any collisions such as if the tool holder or the tool gouges the part, or in the worst case scenario where the machine tool itself collides with the component.</a:t>
            </a:r>
          </a:p>
          <a:p>
            <a:pPr lvl="0"/>
            <a:endParaRPr lang="en-GB" dirty="0"/>
          </a:p>
          <a:p>
            <a:pPr lvl="0"/>
            <a:r>
              <a:rPr lang="en-GB" dirty="0"/>
              <a:t>This saves a lot of money and also gives greater confidence to the operator as they can virtually check if the program is safe. The program itself should run parallel to the simulation portrayed on the screen.</a:t>
            </a:r>
          </a:p>
        </p:txBody>
      </p:sp>
      <p:sp>
        <p:nvSpPr>
          <p:cNvPr id="4" name="Slide Number Placeholder 3">
            <a:extLst>
              <a:ext uri="{FF2B5EF4-FFF2-40B4-BE49-F238E27FC236}">
                <a16:creationId xmlns:a16="http://schemas.microsoft.com/office/drawing/2014/main" id="{1168BB60-35D0-4BCA-8E57-CB3211EF0E3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2D19583-0827-4E1F-8A52-829DCFF4C43E}" type="slidenum">
              <a:t>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9904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8F7A1-3AB1-496A-83C3-CDEF4C3A8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97330-CCFB-4B19-992A-DA3ED4E64D63}"/>
              </a:ext>
            </a:extLst>
          </p:cNvPr>
          <p:cNvSpPr txBox="1">
            <a:spLocks noGrp="1"/>
          </p:cNvSpPr>
          <p:nvPr>
            <p:ph type="body" sz="quarter" idx="1"/>
          </p:nvPr>
        </p:nvSpPr>
        <p:spPr/>
        <p:txBody>
          <a:bodyPr/>
          <a:lstStyle/>
          <a:p>
            <a:pPr lvl="0"/>
            <a:r>
              <a:rPr lang="en-GB" dirty="0"/>
              <a:t>Finally we create our toolpaths and send this to the machine. This is exported using something called a post processor as a language known as NC Code – as seen on the right hand side – which would take hours to write out by hand.</a:t>
            </a:r>
          </a:p>
          <a:p>
            <a:pPr lvl="0"/>
            <a:endParaRPr lang="en-GB" dirty="0"/>
          </a:p>
          <a:p>
            <a:pPr lvl="0"/>
            <a:r>
              <a:rPr lang="en-GB" dirty="0"/>
              <a:t>Each code has a different meaning such as G00 for a rapid move from one area to the next or a cutting move which means that there will be different feeds and speed for a type of cut on material.</a:t>
            </a:r>
          </a:p>
        </p:txBody>
      </p:sp>
      <p:sp>
        <p:nvSpPr>
          <p:cNvPr id="4" name="Slide Number Placeholder 3">
            <a:extLst>
              <a:ext uri="{FF2B5EF4-FFF2-40B4-BE49-F238E27FC236}">
                <a16:creationId xmlns:a16="http://schemas.microsoft.com/office/drawing/2014/main" id="{DA30411D-BEA2-4A86-8BBB-3D78D993CEA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D060EE-1475-45B8-BC9B-DBF183BB454D}" type="slidenum">
              <a:t>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56913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2D strategies, which are strategies that allow the tool to machine in X and Y directions, not in Z.</a:t>
            </a:r>
            <a:endParaRPr lang="en-US" dirty="0"/>
          </a:p>
        </p:txBody>
      </p:sp>
      <p:sp>
        <p:nvSpPr>
          <p:cNvPr id="4" name="Slide Number Placeholder 3"/>
          <p:cNvSpPr>
            <a:spLocks noGrp="1"/>
          </p:cNvSpPr>
          <p:nvPr>
            <p:ph type="sldNum" sz="quarter" idx="10"/>
          </p:nvPr>
        </p:nvSpPr>
        <p:spPr/>
        <p:txBody>
          <a:bodyPr/>
          <a:lstStyle/>
          <a:p>
            <a:fld id="{8E2C8280-5F62-3D48-BBB9-576BF0EE92F4}" type="slidenum">
              <a:rPr lang="uk-UA" smtClean="0"/>
              <a:pPr/>
              <a:t>11</a:t>
            </a:fld>
            <a:endParaRPr lang="uk-UA"/>
          </a:p>
        </p:txBody>
      </p:sp>
    </p:spTree>
    <p:extLst>
      <p:ext uri="{BB962C8B-B14F-4D97-AF65-F5344CB8AC3E}">
        <p14:creationId xmlns:p14="http://schemas.microsoft.com/office/powerpoint/2010/main" val="1963727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5640" t="9250" r="28105" b="64682"/>
          <a:stretch/>
        </p:blipFill>
        <p:spPr>
          <a:xfrm>
            <a:off x="-12032" y="-12031"/>
            <a:ext cx="12212053" cy="6882064"/>
          </a:xfrm>
          <a:prstGeom prst="rect">
            <a:avLst/>
          </a:prstGeom>
        </p:spPr>
      </p:pic>
      <p:grpSp>
        <p:nvGrpSpPr>
          <p:cNvPr id="76" name="Triangles"/>
          <p:cNvGrpSpPr/>
          <p:nvPr userDrawn="1"/>
        </p:nvGrpSpPr>
        <p:grpSpPr>
          <a:xfrm>
            <a:off x="-585603" y="-34290"/>
            <a:ext cx="13248985" cy="7478697"/>
            <a:chOff x="-551313" y="0"/>
            <a:chExt cx="13248985" cy="7478697"/>
          </a:xfrm>
          <a:solidFill>
            <a:schemeClr val="bg1">
              <a:alpha val="10000"/>
            </a:schemeClr>
          </a:solidFill>
        </p:grpSpPr>
        <p:sp>
          <p:nvSpPr>
            <p:cNvPr id="77" name="Isosceles Triangle 76"/>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userDrawn="1"/>
          </p:nvSpPr>
          <p:spPr>
            <a:xfrm>
              <a:off x="2769419" y="94283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userDrawn="1"/>
          </p:nvSpPr>
          <p:spPr>
            <a:xfrm>
              <a:off x="555965"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userDrawn="1"/>
          </p:nvSpPr>
          <p:spPr>
            <a:xfrm rot="10800000">
              <a:off x="221630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userDrawn="1"/>
          </p:nvSpPr>
          <p:spPr>
            <a:xfrm rot="10800000">
              <a:off x="2849"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userDrawn="1"/>
          </p:nvSpPr>
          <p:spPr>
            <a:xfrm>
              <a:off x="555965"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userDrawn="1"/>
          </p:nvSpPr>
          <p:spPr>
            <a:xfrm>
              <a:off x="1662141"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p:cNvSpPr/>
            <p:nvPr userDrawn="1"/>
          </p:nvSpPr>
          <p:spPr>
            <a:xfrm>
              <a:off x="555965"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110"/>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p:cNvSpPr/>
            <p:nvPr userDrawn="1"/>
          </p:nvSpPr>
          <p:spPr>
            <a:xfrm rot="10800000">
              <a:off x="3323581" y="563357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p:nvPr userDrawn="1"/>
          </p:nvSpPr>
          <p:spPr>
            <a:xfrm rot="10800000">
              <a:off x="4436623" y="605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p:cNvSpPr/>
            <p:nvPr userDrawn="1"/>
          </p:nvSpPr>
          <p:spPr>
            <a:xfrm rot="10800000">
              <a:off x="7757355" y="605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userDrawn="1"/>
          </p:nvSpPr>
          <p:spPr>
            <a:xfrm rot="10800000">
              <a:off x="775735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p:cNvSpPr/>
            <p:nvPr userDrawn="1"/>
          </p:nvSpPr>
          <p:spPr>
            <a:xfrm rot="10800000">
              <a:off x="7757355" y="563357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120"/>
            <p:cNvSpPr/>
            <p:nvPr userDrawn="1"/>
          </p:nvSpPr>
          <p:spPr>
            <a:xfrm>
              <a:off x="9423514" y="94283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userDrawn="1"/>
          </p:nvSpPr>
          <p:spPr>
            <a:xfrm>
              <a:off x="11636968"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p:cNvSpPr/>
            <p:nvPr userDrawn="1"/>
          </p:nvSpPr>
          <p:spPr>
            <a:xfrm>
              <a:off x="10529690"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userDrawn="1"/>
          </p:nvSpPr>
          <p:spPr>
            <a:xfrm rot="10800000">
              <a:off x="11083852"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p:cNvSpPr/>
            <p:nvPr userDrawn="1"/>
          </p:nvSpPr>
          <p:spPr>
            <a:xfrm rot="10800000">
              <a:off x="9977676"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p:cNvSpPr/>
            <p:nvPr userDrawn="1"/>
          </p:nvSpPr>
          <p:spPr>
            <a:xfrm rot="10800000">
              <a:off x="887039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userDrawn="1"/>
          </p:nvSpPr>
          <p:spPr>
            <a:xfrm>
              <a:off x="1163696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userDrawn="1"/>
          </p:nvSpPr>
          <p:spPr>
            <a:xfrm>
              <a:off x="10529690"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p:cNvSpPr/>
            <p:nvPr userDrawn="1"/>
          </p:nvSpPr>
          <p:spPr>
            <a:xfrm>
              <a:off x="11636968"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p:cNvSpPr/>
            <p:nvPr userDrawn="1"/>
          </p:nvSpPr>
          <p:spPr>
            <a:xfrm>
              <a:off x="10529690"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userDrawn="1"/>
          </p:nvSpPr>
          <p:spPr>
            <a:xfrm rot="10800000">
              <a:off x="9977676" y="188018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userDrawn="1"/>
          </p:nvSpPr>
          <p:spPr>
            <a:xfrm>
              <a:off x="11636968"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p:cNvSpPr/>
            <p:nvPr userDrawn="1"/>
          </p:nvSpPr>
          <p:spPr>
            <a:xfrm>
              <a:off x="10529690"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p:cNvSpPr/>
            <p:nvPr userDrawn="1"/>
          </p:nvSpPr>
          <p:spPr>
            <a:xfrm rot="10800000">
              <a:off x="11083852"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userDrawn="1"/>
          </p:nvSpPr>
          <p:spPr>
            <a:xfrm rot="10800000">
              <a:off x="9977676"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userDrawn="1"/>
          </p:nvSpPr>
          <p:spPr>
            <a:xfrm>
              <a:off x="11636968"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userDrawn="1"/>
          </p:nvSpPr>
          <p:spPr>
            <a:xfrm rot="10800000">
              <a:off x="11083852"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p:cNvSpPr/>
            <p:nvPr userDrawn="1"/>
          </p:nvSpPr>
          <p:spPr>
            <a:xfrm rot="10800000">
              <a:off x="9977676" y="375945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p:nvPr userDrawn="1"/>
          </p:nvSpPr>
          <p:spPr>
            <a:xfrm>
              <a:off x="11636968"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userDrawn="1"/>
          </p:nvSpPr>
          <p:spPr>
            <a:xfrm>
              <a:off x="10529690"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userDrawn="1"/>
          </p:nvSpPr>
          <p:spPr>
            <a:xfrm rot="10800000">
              <a:off x="11083852"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userDrawn="1"/>
          </p:nvSpPr>
          <p:spPr>
            <a:xfrm>
              <a:off x="9423514"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userDrawn="1"/>
          </p:nvSpPr>
          <p:spPr>
            <a:xfrm rot="10800000">
              <a:off x="9977676"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userDrawn="1"/>
          </p:nvSpPr>
          <p:spPr>
            <a:xfrm rot="10800000">
              <a:off x="887039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userDrawn="1"/>
          </p:nvSpPr>
          <p:spPr>
            <a:xfrm>
              <a:off x="1163696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userDrawn="1"/>
          </p:nvSpPr>
          <p:spPr>
            <a:xfrm>
              <a:off x="10529690"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userDrawn="1"/>
          </p:nvSpPr>
          <p:spPr>
            <a:xfrm rot="10800000">
              <a:off x="11083852"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userDrawn="1"/>
          </p:nvSpPr>
          <p:spPr>
            <a:xfrm>
              <a:off x="9423514"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userDrawn="1"/>
          </p:nvSpPr>
          <p:spPr>
            <a:xfrm rot="10800000">
              <a:off x="997767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userDrawn="1"/>
          </p:nvSpPr>
          <p:spPr>
            <a:xfrm>
              <a:off x="831623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userDrawn="1"/>
          </p:nvSpPr>
          <p:spPr>
            <a:xfrm>
              <a:off x="11636968"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userDrawn="1"/>
          </p:nvSpPr>
          <p:spPr>
            <a:xfrm>
              <a:off x="10529690"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userDrawn="1"/>
          </p:nvSpPr>
          <p:spPr>
            <a:xfrm rot="10800000">
              <a:off x="11083852"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744"/>
          <p:cNvSpPr>
            <a:spLocks noGrp="1"/>
          </p:cNvSpPr>
          <p:nvPr>
            <p:ph type="body" sz="quarter" idx="10" hasCustomPrompt="1"/>
          </p:nvPr>
        </p:nvSpPr>
        <p:spPr>
          <a:xfrm>
            <a:off x="615863" y="1646612"/>
            <a:ext cx="10730727" cy="1766695"/>
          </a:xfrm>
          <a:prstGeom prst="rect">
            <a:avLst/>
          </a:prstGeom>
        </p:spPr>
        <p:txBody>
          <a:bodyPr lIns="0" anchor="ctr" anchorCtr="0"/>
          <a:lstStyle>
            <a:lvl1pPr>
              <a:defRPr sz="7200">
                <a:latin typeface="Artifakt LegendOfc" panose="020B0504020101020102" pitchFamily="34" charset="0"/>
                <a:ea typeface="Artifakt Legend Hair" panose="020B0203050000020004" pitchFamily="34" charset="0"/>
                <a:cs typeface="Artifakt LegendOfc" panose="020B0504020101020102" pitchFamily="34" charset="0"/>
              </a:defRPr>
            </a:lvl1pPr>
          </a:lstStyle>
          <a:p>
            <a:pPr lvl="0"/>
            <a:r>
              <a:rPr lang="en-US"/>
              <a:t>Title slide. </a:t>
            </a:r>
            <a:r>
              <a:rPr lang="en-US" err="1"/>
              <a:t>Artifakt</a:t>
            </a:r>
            <a:r>
              <a:rPr lang="en-US"/>
              <a:t> </a:t>
            </a:r>
            <a:r>
              <a:rPr lang="en-US" err="1"/>
              <a:t>LegendOfc</a:t>
            </a:r>
            <a:r>
              <a:rPr lang="en-US"/>
              <a:t> 72pt</a:t>
            </a:r>
          </a:p>
        </p:txBody>
      </p:sp>
      <p:sp>
        <p:nvSpPr>
          <p:cNvPr id="65" name="Text Placeholder 744"/>
          <p:cNvSpPr>
            <a:spLocks noGrp="1"/>
          </p:cNvSpPr>
          <p:nvPr>
            <p:ph type="body" sz="quarter" idx="11" hasCustomPrompt="1"/>
          </p:nvPr>
        </p:nvSpPr>
        <p:spPr>
          <a:xfrm>
            <a:off x="615864" y="4431059"/>
            <a:ext cx="8404225" cy="367320"/>
          </a:xfrm>
          <a:prstGeom prst="rect">
            <a:avLst/>
          </a:prstGeom>
        </p:spPr>
        <p:txBody>
          <a:bodyPr lIns="0"/>
          <a:lstStyle>
            <a:lvl1pPr>
              <a:defRPr sz="1800" baseline="0">
                <a:solidFill>
                  <a:schemeClr val="tx2"/>
                </a:solidFill>
                <a:latin typeface="+mn-lt"/>
              </a:defRPr>
            </a:lvl1pPr>
          </a:lstStyle>
          <a:p>
            <a:pPr lvl="0"/>
            <a:r>
              <a:rPr lang="en-US"/>
              <a:t>Presenter name</a:t>
            </a:r>
          </a:p>
        </p:txBody>
      </p:sp>
      <p:sp>
        <p:nvSpPr>
          <p:cNvPr id="155" name="Text Placeholder 744"/>
          <p:cNvSpPr>
            <a:spLocks noGrp="1"/>
          </p:cNvSpPr>
          <p:nvPr>
            <p:ph type="body" sz="quarter" idx="12" hasCustomPrompt="1"/>
          </p:nvPr>
        </p:nvSpPr>
        <p:spPr>
          <a:xfrm>
            <a:off x="618364" y="4853279"/>
            <a:ext cx="8404225" cy="367320"/>
          </a:xfrm>
          <a:prstGeom prst="rect">
            <a:avLst/>
          </a:prstGeom>
        </p:spPr>
        <p:txBody>
          <a:bodyPr lIns="0"/>
          <a:lstStyle>
            <a:lvl1pPr>
              <a:defRPr sz="1200" baseline="0">
                <a:solidFill>
                  <a:schemeClr val="tx2"/>
                </a:solidFill>
                <a:latin typeface="+mn-lt"/>
              </a:defRPr>
            </a:lvl1pPr>
          </a:lstStyle>
          <a:p>
            <a:pPr lvl="0"/>
            <a:r>
              <a:rPr lang="en-US"/>
              <a:t>Presenter title</a:t>
            </a:r>
          </a:p>
        </p:txBody>
      </p:sp>
      <p:sp>
        <p:nvSpPr>
          <p:cNvPr id="90" name="Text Placeholder 744"/>
          <p:cNvSpPr>
            <a:spLocks noGrp="1"/>
          </p:cNvSpPr>
          <p:nvPr>
            <p:ph type="body" sz="quarter" idx="13" hasCustomPrompt="1"/>
          </p:nvPr>
        </p:nvSpPr>
        <p:spPr>
          <a:xfrm>
            <a:off x="9870786" y="739775"/>
            <a:ext cx="2071280" cy="631825"/>
          </a:xfrm>
          <a:prstGeom prst="rect">
            <a:avLst/>
          </a:prstGeom>
        </p:spPr>
        <p:txBody>
          <a:bodyPr rIns="0" anchor="ctr"/>
          <a:lstStyle>
            <a:lvl1pPr algn="r">
              <a:defRPr sz="1600">
                <a:solidFill>
                  <a:schemeClr val="tx1"/>
                </a:solidFill>
                <a:latin typeface="+mn-lt"/>
              </a:defRPr>
            </a:lvl1pPr>
          </a:lstStyle>
          <a:p>
            <a:pPr lvl="0"/>
            <a:r>
              <a:rPr lang="en-US"/>
              <a:t>Date</a:t>
            </a:r>
          </a:p>
        </p:txBody>
      </p:sp>
      <p:sp>
        <p:nvSpPr>
          <p:cNvPr id="157" name="Text Placeholder 744"/>
          <p:cNvSpPr>
            <a:spLocks noGrp="1"/>
          </p:cNvSpPr>
          <p:nvPr>
            <p:ph type="body" sz="quarter" idx="14" hasCustomPrompt="1"/>
          </p:nvPr>
        </p:nvSpPr>
        <p:spPr>
          <a:xfrm>
            <a:off x="616082" y="3713387"/>
            <a:ext cx="7270617" cy="701018"/>
          </a:xfrm>
          <a:prstGeom prst="rect">
            <a:avLst/>
          </a:prstGeom>
        </p:spPr>
        <p:txBody>
          <a:bodyPr lIns="0" anchor="t" anchorCtr="0"/>
          <a:lstStyle>
            <a:lvl1pPr>
              <a:defRPr sz="3600" baseline="0">
                <a:solidFill>
                  <a:schemeClr val="tx1"/>
                </a:solidFill>
                <a:latin typeface="Artifakt ElementOfc" panose="020B0504020101020102" pitchFamily="34" charset="0"/>
                <a:cs typeface="Artifakt ElementOfc" panose="020B0504020101020102" pitchFamily="34" charset="0"/>
              </a:defRPr>
            </a:lvl1pPr>
          </a:lstStyle>
          <a:p>
            <a:pPr lvl="0"/>
            <a:r>
              <a:rPr lang="en-US"/>
              <a:t>Subtitle. 36pt</a:t>
            </a:r>
          </a:p>
        </p:txBody>
      </p:sp>
      <p:pic>
        <p:nvPicPr>
          <p:cNvPr id="154" name="Picture 153"/>
          <p:cNvPicPr>
            <a:picLocks noChangeAspect="1"/>
          </p:cNvPicPr>
          <p:nvPr userDrawn="1"/>
        </p:nvPicPr>
        <p:blipFill rotWithShape="1">
          <a:blip r:embed="rId3">
            <a:extLst>
              <a:ext uri="{28A0092B-C50C-407E-A947-70E740481C1C}">
                <a14:useLocalDpi xmlns:a14="http://schemas.microsoft.com/office/drawing/2010/main" val="0"/>
              </a:ext>
            </a:extLst>
          </a:blip>
          <a:srcRect l="10205" t="40232" r="58519" b="45340"/>
          <a:stretch/>
        </p:blipFill>
        <p:spPr>
          <a:xfrm>
            <a:off x="520994" y="574157"/>
            <a:ext cx="4221127" cy="892503"/>
          </a:xfrm>
          <a:prstGeom prst="rect">
            <a:avLst/>
          </a:prstGeom>
        </p:spPr>
      </p:pic>
      <p:pic>
        <p:nvPicPr>
          <p:cNvPr id="158" name="Picture 15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242255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5">
                                            <p:txEl>
                                              <p:pRg st="0" end="0"/>
                                            </p:txEl>
                                          </p:spTgt>
                                        </p:tgtEl>
                                        <p:attrNameLst>
                                          <p:attrName>style.visibility</p:attrName>
                                        </p:attrNameLst>
                                      </p:cBhvr>
                                      <p:to>
                                        <p:strVal val="visible"/>
                                      </p:to>
                                    </p:set>
                                    <p:animEffect transition="in" filter="fade">
                                      <p:cBhvr>
                                        <p:cTn id="11" dur="1000"/>
                                        <p:tgtEl>
                                          <p:spTgt spid="65">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55">
                                            <p:txEl>
                                              <p:pRg st="0" end="0"/>
                                            </p:txEl>
                                          </p:spTgt>
                                        </p:tgtEl>
                                        <p:attrNameLst>
                                          <p:attrName>style.visibility</p:attrName>
                                        </p:attrNameLst>
                                      </p:cBhvr>
                                      <p:to>
                                        <p:strVal val="visible"/>
                                      </p:to>
                                    </p:set>
                                    <p:animEffect transition="in" filter="fade">
                                      <p:cBhvr>
                                        <p:cTn id="15" dur="1000"/>
                                        <p:tgtEl>
                                          <p:spTgt spid="155">
                                            <p:txEl>
                                              <p:pRg st="0" end="0"/>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57">
                                            <p:txEl>
                                              <p:pRg st="0" end="0"/>
                                            </p:txEl>
                                          </p:spTgt>
                                        </p:tgtEl>
                                        <p:attrNameLst>
                                          <p:attrName>style.visibility</p:attrName>
                                        </p:attrNameLst>
                                      </p:cBhvr>
                                      <p:to>
                                        <p:strVal val="visible"/>
                                      </p:to>
                                    </p:set>
                                    <p:animEffect transition="in" filter="fade">
                                      <p:cBhvr>
                                        <p:cTn id="19" dur="2000"/>
                                        <p:tgtEl>
                                          <p:spTgt spid="157">
                                            <p:txEl>
                                              <p:pRg st="0" end="0"/>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90">
                                            <p:txEl>
                                              <p:pRg st="0" end="0"/>
                                            </p:txEl>
                                          </p:spTgt>
                                        </p:tgtEl>
                                        <p:attrNameLst>
                                          <p:attrName>style.visibility</p:attrName>
                                        </p:attrNameLst>
                                      </p:cBhvr>
                                      <p:to>
                                        <p:strVal val="visible"/>
                                      </p:to>
                                    </p:set>
                                    <p:animEffect transition="in" filter="fade">
                                      <p:cBhvr>
                                        <p:cTn id="23" dur="1000"/>
                                        <p:tgtEl>
                                          <p:spTgt spid="90">
                                            <p:txEl>
                                              <p:pRg st="0" end="0"/>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54"/>
                                        </p:tgtEl>
                                        <p:attrNameLst>
                                          <p:attrName>style.visibility</p:attrName>
                                        </p:attrNameLst>
                                      </p:cBhvr>
                                      <p:to>
                                        <p:strVal val="visible"/>
                                      </p:to>
                                    </p:set>
                                    <p:animEffect transition="in" filter="fade">
                                      <p:cBhvr>
                                        <p:cTn id="27" dur="75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childTnLst>
                </p:cTn>
              </p:par>
            </p:tnLst>
          </p:tmpl>
        </p:tmplLst>
      </p:bldP>
      <p:bldP spid="65" grpId="0" build="p">
        <p:tmplLst>
          <p:tmpl lvl="1">
            <p:tnLst>
              <p:par>
                <p:cTn presetID="10"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childTnLst>
                </p:cTn>
              </p:par>
            </p:tnLst>
          </p:tmpl>
        </p:tmplLst>
      </p:bldP>
      <p:bldP spid="155" grpId="0" build="p">
        <p:tmplLst>
          <p:tmpl lvl="1">
            <p:tnLst>
              <p:par>
                <p:cTn presetID="10" presetClass="entr" presetSubtype="0" fill="hold" nodeType="afterEffect">
                  <p:stCondLst>
                    <p:cond delay="0"/>
                  </p:stCondLst>
                  <p:childTnLst>
                    <p:set>
                      <p:cBhvr>
                        <p:cTn dur="1" fill="hold">
                          <p:stCondLst>
                            <p:cond delay="0"/>
                          </p:stCondLst>
                        </p:cTn>
                        <p:tgtEl>
                          <p:spTgt spid="155"/>
                        </p:tgtEl>
                        <p:attrNameLst>
                          <p:attrName>style.visibility</p:attrName>
                        </p:attrNameLst>
                      </p:cBhvr>
                      <p:to>
                        <p:strVal val="visible"/>
                      </p:to>
                    </p:set>
                    <p:animEffect transition="in" filter="fade">
                      <p:cBhvr>
                        <p:cTn dur="1000"/>
                        <p:tgtEl>
                          <p:spTgt spid="155"/>
                        </p:tgtEl>
                      </p:cBhvr>
                    </p:animEffect>
                  </p:childTnLst>
                </p:cTn>
              </p:par>
            </p:tnLst>
          </p:tmpl>
        </p:tmplLst>
      </p:bldP>
      <p:bldP spid="90" grpId="0" build="p">
        <p:tmplLst>
          <p:tmpl lvl="1">
            <p:tnLst>
              <p:par>
                <p:cTn presetID="10" presetClass="entr" presetSubtype="0" fill="hold" nodeType="afterEffect">
                  <p:stCondLst>
                    <p:cond delay="0"/>
                  </p:stCondLst>
                  <p:childTnLst>
                    <p:set>
                      <p:cBhvr>
                        <p:cTn dur="1" fill="hold">
                          <p:stCondLst>
                            <p:cond delay="0"/>
                          </p:stCondLst>
                        </p:cTn>
                        <p:tgtEl>
                          <p:spTgt spid="90"/>
                        </p:tgtEl>
                        <p:attrNameLst>
                          <p:attrName>style.visibility</p:attrName>
                        </p:attrNameLst>
                      </p:cBhvr>
                      <p:to>
                        <p:strVal val="visible"/>
                      </p:to>
                    </p:set>
                    <p:animEffect transition="in" filter="fade">
                      <p:cBhvr>
                        <p:cTn dur="1000"/>
                        <p:tgtEl>
                          <p:spTgt spid="90"/>
                        </p:tgtEl>
                      </p:cBhvr>
                    </p:animEffect>
                  </p:childTnLst>
                </p:cTn>
              </p:par>
            </p:tnLst>
          </p:tmpl>
        </p:tmplLst>
      </p:bldP>
      <p:bldP spid="157" grpId="0" build="p">
        <p:tmplLst>
          <p:tmpl lvl="1">
            <p:tnLst>
              <p:par>
                <p:cTn presetID="10" presetClass="entr" presetSubtype="0" fill="hold" nodeType="afterEffect">
                  <p:stCondLst>
                    <p:cond delay="0"/>
                  </p:stCondLst>
                  <p:childTnLst>
                    <p:set>
                      <p:cBhvr>
                        <p:cTn dur="1" fill="hold">
                          <p:stCondLst>
                            <p:cond delay="0"/>
                          </p:stCondLst>
                        </p:cTn>
                        <p:tgtEl>
                          <p:spTgt spid="157"/>
                        </p:tgtEl>
                        <p:attrNameLst>
                          <p:attrName>style.visibility</p:attrName>
                        </p:attrNameLst>
                      </p:cBhvr>
                      <p:to>
                        <p:strVal val="visible"/>
                      </p:to>
                    </p:set>
                    <p:animEffect transition="in" filter="fade">
                      <p:cBhvr>
                        <p:cTn dur="2000"/>
                        <p:tgtEl>
                          <p:spTgt spid="157"/>
                        </p:tgtEl>
                      </p:cBhvr>
                    </p:animEffect>
                  </p:childTnLst>
                </p:cTn>
              </p:par>
            </p:tnLst>
          </p:tmpl>
        </p:tmplLst>
      </p:bldP>
    </p:bldLst>
  </p:timing>
  <p:extLst>
    <p:ext uri="{DCECCB84-F9BA-43D5-87BE-67443E8EF086}">
      <p15:sldGuideLst xmlns:p15="http://schemas.microsoft.com/office/powerpoint/2012/main">
        <p15:guide id="1" orient="horz" pos="2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 black text and picture">
    <p:spTree>
      <p:nvGrpSpPr>
        <p:cNvPr id="1" name=""/>
        <p:cNvGrpSpPr/>
        <p:nvPr/>
      </p:nvGrpSpPr>
      <p:grpSpPr>
        <a:xfrm>
          <a:off x="0" y="0"/>
          <a:ext cx="0" cy="0"/>
          <a:chOff x="0" y="0"/>
          <a:chExt cx="0" cy="0"/>
        </a:xfrm>
      </p:grpSpPr>
      <p:sp>
        <p:nvSpPr>
          <p:cNvPr id="6" name="Media Placeholder 5"/>
          <p:cNvSpPr>
            <a:spLocks noGrp="1"/>
          </p:cNvSpPr>
          <p:nvPr>
            <p:ph type="media" sz="quarter" idx="11"/>
          </p:nvPr>
        </p:nvSpPr>
        <p:spPr>
          <a:xfrm>
            <a:off x="0" y="1"/>
            <a:ext cx="12192000" cy="6858000"/>
          </a:xfrm>
          <a:prstGeom prst="rect">
            <a:avLst/>
          </a:prstGeom>
        </p:spPr>
        <p:txBody>
          <a:bodyPr anchor="ctr" anchorCtr="0"/>
          <a:lstStyle>
            <a:lvl1pPr algn="ctr">
              <a:defRPr>
                <a:latin typeface="+mn-lt"/>
              </a:defRPr>
            </a:lvl1pPr>
          </a:lstStyle>
          <a:p>
            <a:endParaRPr lang="en-US"/>
          </a:p>
        </p:txBody>
      </p:sp>
      <p:sp>
        <p:nvSpPr>
          <p:cNvPr id="11" name="Flowchart: Card 1"/>
          <p:cNvSpPr/>
          <p:nvPr userDrawn="1"/>
        </p:nvSpPr>
        <p:spPr>
          <a:xfrm flipV="1">
            <a:off x="0" y="-9044"/>
            <a:ext cx="12193219" cy="15934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5824 h 13824"/>
              <a:gd name="connsiteX1" fmla="*/ 1101 w 10000"/>
              <a:gd name="connsiteY1" fmla="*/ 0 h 13824"/>
              <a:gd name="connsiteX2" fmla="*/ 10000 w 10000"/>
              <a:gd name="connsiteY2" fmla="*/ 3824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5824 h 13824"/>
              <a:gd name="connsiteX1" fmla="*/ 1101 w 10000"/>
              <a:gd name="connsiteY1" fmla="*/ 0 h 13824"/>
              <a:gd name="connsiteX2" fmla="*/ 9995 w 10000"/>
              <a:gd name="connsiteY2" fmla="*/ 5687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9255 h 17255"/>
              <a:gd name="connsiteX1" fmla="*/ 965 w 10000"/>
              <a:gd name="connsiteY1" fmla="*/ 0 h 17255"/>
              <a:gd name="connsiteX2" fmla="*/ 9995 w 10000"/>
              <a:gd name="connsiteY2" fmla="*/ 9118 h 17255"/>
              <a:gd name="connsiteX3" fmla="*/ 10000 w 10000"/>
              <a:gd name="connsiteY3" fmla="*/ 17255 h 17255"/>
              <a:gd name="connsiteX4" fmla="*/ 0 w 10000"/>
              <a:gd name="connsiteY4" fmla="*/ 17255 h 17255"/>
              <a:gd name="connsiteX5" fmla="*/ 0 w 10000"/>
              <a:gd name="connsiteY5" fmla="*/ 9255 h 17255"/>
              <a:gd name="connsiteX0" fmla="*/ 0 w 10001"/>
              <a:gd name="connsiteY0" fmla="*/ 9255 h 17255"/>
              <a:gd name="connsiteX1" fmla="*/ 965 w 10001"/>
              <a:gd name="connsiteY1" fmla="*/ 0 h 17255"/>
              <a:gd name="connsiteX2" fmla="*/ 10001 w 10001"/>
              <a:gd name="connsiteY2" fmla="*/ 9118 h 17255"/>
              <a:gd name="connsiteX3" fmla="*/ 10000 w 10001"/>
              <a:gd name="connsiteY3" fmla="*/ 17255 h 17255"/>
              <a:gd name="connsiteX4" fmla="*/ 0 w 10001"/>
              <a:gd name="connsiteY4" fmla="*/ 17255 h 17255"/>
              <a:gd name="connsiteX5" fmla="*/ 0 w 10001"/>
              <a:gd name="connsiteY5" fmla="*/ 9255 h 1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7255">
                <a:moveTo>
                  <a:pt x="0" y="9255"/>
                </a:moveTo>
                <a:lnTo>
                  <a:pt x="965" y="0"/>
                </a:lnTo>
                <a:lnTo>
                  <a:pt x="10001" y="9118"/>
                </a:lnTo>
                <a:cubicBezTo>
                  <a:pt x="10003" y="11830"/>
                  <a:pt x="9998" y="14543"/>
                  <a:pt x="10000" y="17255"/>
                </a:cubicBezTo>
                <a:lnTo>
                  <a:pt x="0" y="17255"/>
                </a:lnTo>
                <a:lnTo>
                  <a:pt x="0" y="9255"/>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620110" y="141633"/>
            <a:ext cx="9686858" cy="944783"/>
          </a:xfrm>
          <a:prstGeom prst="rect">
            <a:avLst/>
          </a:prstGeom>
        </p:spPr>
        <p:txBody>
          <a:bodyPr lIns="0" tIns="91440" rIns="0" bIns="0" anchor="ctr" anchorCtr="0"/>
          <a:lstStyle>
            <a:lvl1pPr>
              <a:defRPr sz="2800" baseline="0">
                <a:solidFill>
                  <a:schemeClr val="bg1"/>
                </a:solidFill>
                <a:latin typeface="+mj-lt"/>
              </a:defRPr>
            </a:lvl1pPr>
          </a:lstStyle>
          <a:p>
            <a:pPr lvl="0"/>
            <a:r>
              <a:rPr lang="en-US"/>
              <a:t>Header title for video in </a:t>
            </a:r>
            <a:r>
              <a:rPr lang="en-US" err="1"/>
              <a:t>Artifakt</a:t>
            </a:r>
            <a:r>
              <a:rPr lang="en-US"/>
              <a:t> </a:t>
            </a:r>
            <a:r>
              <a:rPr lang="en-US" err="1"/>
              <a:t>LegendOfc</a:t>
            </a:r>
            <a:r>
              <a:rPr lang="en-US"/>
              <a:t> 28pt (video template). Send video to back so header is visible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37831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3 column - black text and picture">
    <p:spTree>
      <p:nvGrpSpPr>
        <p:cNvPr id="1" name=""/>
        <p:cNvGrpSpPr/>
        <p:nvPr/>
      </p:nvGrpSpPr>
      <p:grpSpPr>
        <a:xfrm>
          <a:off x="0" y="0"/>
          <a:ext cx="0" cy="0"/>
          <a:chOff x="0" y="0"/>
          <a:chExt cx="0" cy="0"/>
        </a:xfrm>
      </p:grpSpPr>
      <p:sp>
        <p:nvSpPr>
          <p:cNvPr id="11" name="Flowchart: Card 1"/>
          <p:cNvSpPr/>
          <p:nvPr userDrawn="1"/>
        </p:nvSpPr>
        <p:spPr>
          <a:xfrm flipV="1">
            <a:off x="0" y="-9044"/>
            <a:ext cx="12193219" cy="15934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5824 h 13824"/>
              <a:gd name="connsiteX1" fmla="*/ 1101 w 10000"/>
              <a:gd name="connsiteY1" fmla="*/ 0 h 13824"/>
              <a:gd name="connsiteX2" fmla="*/ 10000 w 10000"/>
              <a:gd name="connsiteY2" fmla="*/ 3824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5824 h 13824"/>
              <a:gd name="connsiteX1" fmla="*/ 1101 w 10000"/>
              <a:gd name="connsiteY1" fmla="*/ 0 h 13824"/>
              <a:gd name="connsiteX2" fmla="*/ 9995 w 10000"/>
              <a:gd name="connsiteY2" fmla="*/ 5687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9255 h 17255"/>
              <a:gd name="connsiteX1" fmla="*/ 965 w 10000"/>
              <a:gd name="connsiteY1" fmla="*/ 0 h 17255"/>
              <a:gd name="connsiteX2" fmla="*/ 9995 w 10000"/>
              <a:gd name="connsiteY2" fmla="*/ 9118 h 17255"/>
              <a:gd name="connsiteX3" fmla="*/ 10000 w 10000"/>
              <a:gd name="connsiteY3" fmla="*/ 17255 h 17255"/>
              <a:gd name="connsiteX4" fmla="*/ 0 w 10000"/>
              <a:gd name="connsiteY4" fmla="*/ 17255 h 17255"/>
              <a:gd name="connsiteX5" fmla="*/ 0 w 10000"/>
              <a:gd name="connsiteY5" fmla="*/ 9255 h 17255"/>
              <a:gd name="connsiteX0" fmla="*/ 0 w 10001"/>
              <a:gd name="connsiteY0" fmla="*/ 9255 h 17255"/>
              <a:gd name="connsiteX1" fmla="*/ 965 w 10001"/>
              <a:gd name="connsiteY1" fmla="*/ 0 h 17255"/>
              <a:gd name="connsiteX2" fmla="*/ 10001 w 10001"/>
              <a:gd name="connsiteY2" fmla="*/ 9118 h 17255"/>
              <a:gd name="connsiteX3" fmla="*/ 10000 w 10001"/>
              <a:gd name="connsiteY3" fmla="*/ 17255 h 17255"/>
              <a:gd name="connsiteX4" fmla="*/ 0 w 10001"/>
              <a:gd name="connsiteY4" fmla="*/ 17255 h 17255"/>
              <a:gd name="connsiteX5" fmla="*/ 0 w 10001"/>
              <a:gd name="connsiteY5" fmla="*/ 9255 h 1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7255">
                <a:moveTo>
                  <a:pt x="0" y="9255"/>
                </a:moveTo>
                <a:lnTo>
                  <a:pt x="965" y="0"/>
                </a:lnTo>
                <a:lnTo>
                  <a:pt x="10001" y="9118"/>
                </a:lnTo>
                <a:cubicBezTo>
                  <a:pt x="10003" y="11830"/>
                  <a:pt x="9998" y="14543"/>
                  <a:pt x="10000" y="17255"/>
                </a:cubicBezTo>
                <a:lnTo>
                  <a:pt x="0" y="17255"/>
                </a:lnTo>
                <a:lnTo>
                  <a:pt x="0" y="9255"/>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dia Placeholder 5"/>
          <p:cNvSpPr>
            <a:spLocks noGrp="1"/>
          </p:cNvSpPr>
          <p:nvPr>
            <p:ph type="media" sz="quarter" idx="11"/>
          </p:nvPr>
        </p:nvSpPr>
        <p:spPr>
          <a:xfrm>
            <a:off x="609600" y="2337792"/>
            <a:ext cx="5343525" cy="3005733"/>
          </a:xfrm>
          <a:prstGeom prst="rect">
            <a:avLst/>
          </a:prstGeom>
        </p:spPr>
        <p:txBody>
          <a:bodyPr anchor="ctr" anchorCtr="0"/>
          <a:lstStyle>
            <a:lvl1pPr algn="ctr">
              <a:defRPr>
                <a:latin typeface="+mn-lt"/>
              </a:defRPr>
            </a:lvl1pPr>
          </a:lstStyle>
          <a:p>
            <a:endParaRPr lang="en-US"/>
          </a:p>
        </p:txBody>
      </p:sp>
      <p:sp>
        <p:nvSpPr>
          <p:cNvPr id="3" name="Text Placeholder 2"/>
          <p:cNvSpPr>
            <a:spLocks noGrp="1"/>
          </p:cNvSpPr>
          <p:nvPr>
            <p:ph type="body" sz="quarter" idx="10" hasCustomPrompt="1"/>
          </p:nvPr>
        </p:nvSpPr>
        <p:spPr>
          <a:xfrm>
            <a:off x="620110" y="141633"/>
            <a:ext cx="9685639" cy="944783"/>
          </a:xfrm>
          <a:prstGeom prst="rect">
            <a:avLst/>
          </a:prstGeom>
        </p:spPr>
        <p:txBody>
          <a:bodyPr lIns="0" tIns="91440" rIns="0" bIns="0" anchor="ctr" anchorCtr="0"/>
          <a:lstStyle>
            <a:lvl1pPr>
              <a:defRPr sz="2800" baseline="0">
                <a:solidFill>
                  <a:schemeClr val="bg1"/>
                </a:solidFill>
                <a:latin typeface="+mj-lt"/>
              </a:defRPr>
            </a:lvl1pPr>
          </a:lstStyle>
          <a:p>
            <a:pPr lvl="0"/>
            <a:r>
              <a:rPr lang="en-US"/>
              <a:t>Header title for video in </a:t>
            </a:r>
            <a:r>
              <a:rPr lang="en-US" err="1"/>
              <a:t>Artifakt</a:t>
            </a:r>
            <a:r>
              <a:rPr lang="en-US"/>
              <a:t> </a:t>
            </a:r>
            <a:r>
              <a:rPr lang="en-US" err="1"/>
              <a:t>LegendOfc</a:t>
            </a:r>
            <a:r>
              <a:rPr lang="en-US"/>
              <a:t> 28pt (video template)</a:t>
            </a:r>
          </a:p>
        </p:txBody>
      </p:sp>
      <p:sp>
        <p:nvSpPr>
          <p:cNvPr id="5" name="Media Placeholder 5"/>
          <p:cNvSpPr>
            <a:spLocks noGrp="1"/>
          </p:cNvSpPr>
          <p:nvPr>
            <p:ph type="media" sz="quarter" idx="12"/>
          </p:nvPr>
        </p:nvSpPr>
        <p:spPr>
          <a:xfrm>
            <a:off x="6238875" y="2337792"/>
            <a:ext cx="5343525" cy="3005733"/>
          </a:xfrm>
          <a:prstGeom prst="rect">
            <a:avLst/>
          </a:prstGeom>
        </p:spPr>
        <p:txBody>
          <a:bodyPr anchor="ctr" anchorCtr="0"/>
          <a:lstStyle>
            <a:lvl1pPr algn="ctr">
              <a:defRPr>
                <a:latin typeface="+mn-lt"/>
              </a:defRPr>
            </a:lvl1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203652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keyword">
    <p:spTree>
      <p:nvGrpSpPr>
        <p:cNvPr id="1" name=""/>
        <p:cNvGrpSpPr/>
        <p:nvPr/>
      </p:nvGrpSpPr>
      <p:grpSpPr>
        <a:xfrm>
          <a:off x="0" y="0"/>
          <a:ext cx="0" cy="0"/>
          <a:chOff x="0" y="0"/>
          <a:chExt cx="0" cy="0"/>
        </a:xfrm>
      </p:grpSpPr>
      <p:sp>
        <p:nvSpPr>
          <p:cNvPr id="43" name="Pentagon 42"/>
          <p:cNvSpPr/>
          <p:nvPr userDrawn="1"/>
        </p:nvSpPr>
        <p:spPr>
          <a:xfrm>
            <a:off x="-1" y="0"/>
            <a:ext cx="10888134" cy="6858000"/>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2214" h="6858000">
                <a:moveTo>
                  <a:pt x="0" y="0"/>
                </a:moveTo>
                <a:lnTo>
                  <a:pt x="5003347" y="0"/>
                </a:lnTo>
                <a:lnTo>
                  <a:pt x="6942214" y="3429000"/>
                </a:lnTo>
                <a:lnTo>
                  <a:pt x="5003347" y="6858000"/>
                </a:lnTo>
                <a:lnTo>
                  <a:pt x="0" y="6858000"/>
                </a:lnTo>
                <a:lnTo>
                  <a:pt x="0" y="0"/>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2"/>
          <p:cNvSpPr>
            <a:spLocks noGrp="1"/>
          </p:cNvSpPr>
          <p:nvPr>
            <p:ph type="body" sz="quarter" idx="11" hasCustomPrompt="1"/>
          </p:nvPr>
        </p:nvSpPr>
        <p:spPr>
          <a:xfrm>
            <a:off x="609600" y="1887859"/>
            <a:ext cx="8812812" cy="3158274"/>
          </a:xfrm>
          <a:prstGeom prst="rect">
            <a:avLst/>
          </a:prstGeom>
          <a:noFill/>
        </p:spPr>
        <p:txBody>
          <a:bodyPr lIns="0" tIns="91440" rIns="0" bIns="0" anchor="ctr" anchorCtr="0"/>
          <a:lstStyle>
            <a:lvl1pPr algn="ctr">
              <a:defRPr sz="5400" baseline="0">
                <a:solidFill>
                  <a:schemeClr val="bg1"/>
                </a:solidFill>
                <a:latin typeface="+mj-lt"/>
                <a:ea typeface="Artifakt Legend Book" panose="020B0503050000020004" pitchFamily="34" charset="0"/>
              </a:defRPr>
            </a:lvl1pPr>
          </a:lstStyle>
          <a:p>
            <a:pPr lvl="0"/>
            <a:r>
              <a:rPr lang="en-US"/>
              <a:t>Slide title is set in </a:t>
            </a:r>
            <a:r>
              <a:rPr lang="en-US" err="1"/>
              <a:t>ArtifaktLegendOfc</a:t>
            </a:r>
            <a:r>
              <a:rPr lang="en-US"/>
              <a:t> 54pt</a:t>
            </a:r>
          </a:p>
        </p:txBody>
      </p:sp>
      <p:grpSp>
        <p:nvGrpSpPr>
          <p:cNvPr id="44" name="Group 43"/>
          <p:cNvGrpSpPr/>
          <p:nvPr userDrawn="1"/>
        </p:nvGrpSpPr>
        <p:grpSpPr>
          <a:xfrm>
            <a:off x="-513213" y="0"/>
            <a:ext cx="6048640" cy="7478697"/>
            <a:chOff x="-551313" y="0"/>
            <a:chExt cx="6048640" cy="7478697"/>
          </a:xfrm>
          <a:solidFill>
            <a:schemeClr val="bg1">
              <a:alpha val="15000"/>
            </a:schemeClr>
          </a:solidFill>
        </p:grpSpPr>
        <p:sp>
          <p:nvSpPr>
            <p:cNvPr id="46" name="Isosceles Triangle 45"/>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userDrawn="1"/>
          </p:nvSpPr>
          <p:spPr>
            <a:xfrm>
              <a:off x="2769419"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userDrawn="1"/>
          </p:nvSpPr>
          <p:spPr>
            <a:xfrm>
              <a:off x="555965" y="0"/>
              <a:ext cx="1060704" cy="914400"/>
            </a:xfrm>
            <a:prstGeom prst="triangle">
              <a:avLst/>
            </a:prstGeom>
            <a:solidFill>
              <a:schemeClr val="bg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userDrawn="1"/>
          </p:nvSpPr>
          <p:spPr>
            <a:xfrm rot="10800000">
              <a:off x="2216303"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userDrawn="1"/>
          </p:nvSpPr>
          <p:spPr>
            <a:xfrm rot="10800000">
              <a:off x="2849"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userDrawn="1"/>
          </p:nvSpPr>
          <p:spPr>
            <a:xfrm rot="10800000">
              <a:off x="2849"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userDrawn="1"/>
          </p:nvSpPr>
          <p:spPr>
            <a:xfrm>
              <a:off x="555965"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userDrawn="1"/>
          </p:nvSpPr>
          <p:spPr>
            <a:xfrm>
              <a:off x="1662141" y="375339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userDrawn="1"/>
          </p:nvSpPr>
          <p:spPr>
            <a:xfrm>
              <a:off x="555965" y="562752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userDrawn="1"/>
          </p:nvSpPr>
          <p:spPr>
            <a:xfrm rot="10800000">
              <a:off x="3323581"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userDrawn="1"/>
          </p:nvSpPr>
          <p:spPr>
            <a:xfrm rot="10800000">
              <a:off x="4436623"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30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keyword">
    <p:spTree>
      <p:nvGrpSpPr>
        <p:cNvPr id="1" name=""/>
        <p:cNvGrpSpPr/>
        <p:nvPr/>
      </p:nvGrpSpPr>
      <p:grpSpPr>
        <a:xfrm>
          <a:off x="0" y="0"/>
          <a:ext cx="0" cy="0"/>
          <a:chOff x="0" y="0"/>
          <a:chExt cx="0" cy="0"/>
        </a:xfrm>
      </p:grpSpPr>
      <p:sp>
        <p:nvSpPr>
          <p:cNvPr id="43" name="Pentagon 42"/>
          <p:cNvSpPr/>
          <p:nvPr userDrawn="1"/>
        </p:nvSpPr>
        <p:spPr>
          <a:xfrm>
            <a:off x="0" y="0"/>
            <a:ext cx="12192000" cy="6858000"/>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2214" h="6858000">
                <a:moveTo>
                  <a:pt x="0" y="0"/>
                </a:moveTo>
                <a:lnTo>
                  <a:pt x="5003347" y="0"/>
                </a:lnTo>
                <a:lnTo>
                  <a:pt x="6942214" y="3429000"/>
                </a:lnTo>
                <a:lnTo>
                  <a:pt x="500334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2"/>
          <p:cNvSpPr>
            <a:spLocks noGrp="1"/>
          </p:cNvSpPr>
          <p:nvPr>
            <p:ph type="body" sz="quarter" idx="11" hasCustomPrompt="1"/>
          </p:nvPr>
        </p:nvSpPr>
        <p:spPr>
          <a:xfrm>
            <a:off x="609601" y="1887859"/>
            <a:ext cx="10073488" cy="3158274"/>
          </a:xfrm>
          <a:prstGeom prst="rect">
            <a:avLst/>
          </a:prstGeom>
          <a:noFill/>
        </p:spPr>
        <p:txBody>
          <a:bodyPr lIns="0" tIns="91440" rIns="0" bIns="0" anchor="ctr" anchorCtr="0"/>
          <a:lstStyle>
            <a:lvl1pPr algn="ctr">
              <a:defRPr sz="5400" baseline="0">
                <a:solidFill>
                  <a:srgbClr val="EE8822"/>
                </a:solidFill>
                <a:latin typeface="+mj-lt"/>
                <a:ea typeface="Artifakt Legend Book" panose="020B0503050000020004" pitchFamily="34" charset="0"/>
              </a:defRPr>
            </a:lvl1pPr>
          </a:lstStyle>
          <a:p>
            <a:pPr lvl="0"/>
            <a:r>
              <a:rPr lang="en-US"/>
              <a:t>Slide title is set in </a:t>
            </a:r>
            <a:r>
              <a:rPr lang="en-US" err="1"/>
              <a:t>Artifakt</a:t>
            </a:r>
            <a:r>
              <a:rPr lang="en-US"/>
              <a:t> </a:t>
            </a:r>
            <a:r>
              <a:rPr lang="en-US" err="1"/>
              <a:t>LegendOfc</a:t>
            </a:r>
            <a:r>
              <a:rPr lang="en-US"/>
              <a:t> 54pt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18095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04" name="Background image"/>
          <p:cNvPicPr>
            <a:picLocks noChangeAspect="1"/>
          </p:cNvPicPr>
          <p:nvPr userDrawn="1"/>
        </p:nvPicPr>
        <p:blipFill rotWithShape="1">
          <a:blip r:embed="rId2">
            <a:extLst>
              <a:ext uri="{28A0092B-C50C-407E-A947-70E740481C1C}">
                <a14:useLocalDpi xmlns:a14="http://schemas.microsoft.com/office/drawing/2010/main" val="0"/>
              </a:ext>
            </a:extLst>
          </a:blip>
          <a:srcRect l="29164" t="28840" r="27640" b="1078"/>
          <a:stretch/>
        </p:blipFill>
        <p:spPr>
          <a:xfrm>
            <a:off x="4913194" y="0"/>
            <a:ext cx="7274257" cy="6864824"/>
          </a:xfrm>
          <a:prstGeom prst="rect">
            <a:avLst/>
          </a:prstGeom>
        </p:spPr>
      </p:pic>
      <p:grpSp>
        <p:nvGrpSpPr>
          <p:cNvPr id="23" name="Group 45"/>
          <p:cNvGrpSpPr>
            <a:grpSpLocks noChangeAspect="1"/>
          </p:cNvGrpSpPr>
          <p:nvPr userDrawn="1"/>
        </p:nvGrpSpPr>
        <p:grpSpPr bwMode="auto">
          <a:xfrm>
            <a:off x="-208020" y="792691"/>
            <a:ext cx="3399487" cy="5888516"/>
            <a:chOff x="-7" y="473"/>
            <a:chExt cx="2539" cy="4398"/>
          </a:xfrm>
          <a:noFill/>
        </p:grpSpPr>
        <p:sp>
          <p:nvSpPr>
            <p:cNvPr id="24" name="Freeform 46"/>
            <p:cNvSpPr>
              <a:spLocks/>
            </p:cNvSpPr>
            <p:nvPr userDrawn="1"/>
          </p:nvSpPr>
          <p:spPr bwMode="auto">
            <a:xfrm>
              <a:off x="1111" y="3387"/>
              <a:ext cx="568" cy="986"/>
            </a:xfrm>
            <a:custGeom>
              <a:avLst/>
              <a:gdLst>
                <a:gd name="T0" fmla="*/ 568 w 568"/>
                <a:gd name="T1" fmla="*/ 489 h 986"/>
                <a:gd name="T2" fmla="*/ 284 w 568"/>
                <a:gd name="T3" fmla="*/ 986 h 986"/>
                <a:gd name="T4" fmla="*/ 0 w 568"/>
                <a:gd name="T5" fmla="*/ 489 h 986"/>
                <a:gd name="T6" fmla="*/ 568 w 568"/>
                <a:gd name="T7" fmla="*/ 489 h 986"/>
                <a:gd name="T8" fmla="*/ 284 w 568"/>
                <a:gd name="T9" fmla="*/ 0 h 986"/>
              </a:gdLst>
              <a:ahLst/>
              <a:cxnLst>
                <a:cxn ang="0">
                  <a:pos x="T0" y="T1"/>
                </a:cxn>
                <a:cxn ang="0">
                  <a:pos x="T2" y="T3"/>
                </a:cxn>
                <a:cxn ang="0">
                  <a:pos x="T4" y="T5"/>
                </a:cxn>
                <a:cxn ang="0">
                  <a:pos x="T6" y="T7"/>
                </a:cxn>
                <a:cxn ang="0">
                  <a:pos x="T8" y="T9"/>
                </a:cxn>
              </a:cxnLst>
              <a:rect l="0" t="0" r="r" b="b"/>
              <a:pathLst>
                <a:path w="568" h="986">
                  <a:moveTo>
                    <a:pt x="568" y="489"/>
                  </a:moveTo>
                  <a:lnTo>
                    <a:pt x="284" y="986"/>
                  </a:lnTo>
                  <a:lnTo>
                    <a:pt x="0" y="489"/>
                  </a:lnTo>
                  <a:lnTo>
                    <a:pt x="568" y="489"/>
                  </a:lnTo>
                  <a:lnTo>
                    <a:pt x="284"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47"/>
            <p:cNvSpPr>
              <a:spLocks/>
            </p:cNvSpPr>
            <p:nvPr userDrawn="1"/>
          </p:nvSpPr>
          <p:spPr bwMode="auto">
            <a:xfrm>
              <a:off x="1971" y="473"/>
              <a:ext cx="561" cy="479"/>
            </a:xfrm>
            <a:custGeom>
              <a:avLst/>
              <a:gdLst>
                <a:gd name="T0" fmla="*/ 0 w 561"/>
                <a:gd name="T1" fmla="*/ 0 h 479"/>
                <a:gd name="T2" fmla="*/ 279 w 561"/>
                <a:gd name="T3" fmla="*/ 479 h 479"/>
                <a:gd name="T4" fmla="*/ 561 w 561"/>
                <a:gd name="T5" fmla="*/ 0 h 479"/>
                <a:gd name="T6" fmla="*/ 0 w 561"/>
                <a:gd name="T7" fmla="*/ 0 h 479"/>
              </a:gdLst>
              <a:ahLst/>
              <a:cxnLst>
                <a:cxn ang="0">
                  <a:pos x="T0" y="T1"/>
                </a:cxn>
                <a:cxn ang="0">
                  <a:pos x="T2" y="T3"/>
                </a:cxn>
                <a:cxn ang="0">
                  <a:pos x="T4" y="T5"/>
                </a:cxn>
                <a:cxn ang="0">
                  <a:pos x="T6" y="T7"/>
                </a:cxn>
              </a:cxnLst>
              <a:rect l="0" t="0" r="r" b="b"/>
              <a:pathLst>
                <a:path w="561" h="479">
                  <a:moveTo>
                    <a:pt x="0" y="0"/>
                  </a:moveTo>
                  <a:lnTo>
                    <a:pt x="279" y="479"/>
                  </a:lnTo>
                  <a:lnTo>
                    <a:pt x="561" y="0"/>
                  </a:lnTo>
                  <a:lnTo>
                    <a:pt x="0" y="0"/>
                  </a:lnTo>
                  <a:close/>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48"/>
            <p:cNvSpPr>
              <a:spLocks/>
            </p:cNvSpPr>
            <p:nvPr userDrawn="1"/>
          </p:nvSpPr>
          <p:spPr bwMode="auto">
            <a:xfrm>
              <a:off x="1411" y="473"/>
              <a:ext cx="560" cy="479"/>
            </a:xfrm>
            <a:custGeom>
              <a:avLst/>
              <a:gdLst>
                <a:gd name="T0" fmla="*/ 0 w 560"/>
                <a:gd name="T1" fmla="*/ 0 h 479"/>
                <a:gd name="T2" fmla="*/ 279 w 560"/>
                <a:gd name="T3" fmla="*/ 479 h 479"/>
                <a:gd name="T4" fmla="*/ 560 w 560"/>
                <a:gd name="T5" fmla="*/ 0 h 479"/>
                <a:gd name="T6" fmla="*/ 0 w 560"/>
                <a:gd name="T7" fmla="*/ 0 h 479"/>
              </a:gdLst>
              <a:ahLst/>
              <a:cxnLst>
                <a:cxn ang="0">
                  <a:pos x="T0" y="T1"/>
                </a:cxn>
                <a:cxn ang="0">
                  <a:pos x="T2" y="T3"/>
                </a:cxn>
                <a:cxn ang="0">
                  <a:pos x="T4" y="T5"/>
                </a:cxn>
                <a:cxn ang="0">
                  <a:pos x="T6" y="T7"/>
                </a:cxn>
              </a:cxnLst>
              <a:rect l="0" t="0" r="r" b="b"/>
              <a:pathLst>
                <a:path w="560" h="479">
                  <a:moveTo>
                    <a:pt x="0" y="0"/>
                  </a:moveTo>
                  <a:lnTo>
                    <a:pt x="279" y="479"/>
                  </a:lnTo>
                  <a:lnTo>
                    <a:pt x="560" y="0"/>
                  </a:lnTo>
                  <a:lnTo>
                    <a:pt x="0" y="0"/>
                  </a:lnTo>
                  <a:close/>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49"/>
            <p:cNvSpPr>
              <a:spLocks/>
            </p:cNvSpPr>
            <p:nvPr userDrawn="1"/>
          </p:nvSpPr>
          <p:spPr bwMode="auto">
            <a:xfrm>
              <a:off x="1128" y="952"/>
              <a:ext cx="1127" cy="1466"/>
            </a:xfrm>
            <a:custGeom>
              <a:avLst/>
              <a:gdLst>
                <a:gd name="T0" fmla="*/ 842 w 1127"/>
                <a:gd name="T1" fmla="*/ 477 h 1466"/>
                <a:gd name="T2" fmla="*/ 283 w 1127"/>
                <a:gd name="T3" fmla="*/ 477 h 1466"/>
                <a:gd name="T4" fmla="*/ 562 w 1127"/>
                <a:gd name="T5" fmla="*/ 0 h 1466"/>
                <a:gd name="T6" fmla="*/ 1127 w 1127"/>
                <a:gd name="T7" fmla="*/ 963 h 1466"/>
                <a:gd name="T8" fmla="*/ 838 w 1127"/>
                <a:gd name="T9" fmla="*/ 1466 h 1466"/>
                <a:gd name="T10" fmla="*/ 283 w 1127"/>
                <a:gd name="T11" fmla="*/ 477 h 1466"/>
                <a:gd name="T12" fmla="*/ 0 w 1127"/>
                <a:gd name="T13" fmla="*/ 0 h 1466"/>
              </a:gdLst>
              <a:ahLst/>
              <a:cxnLst>
                <a:cxn ang="0">
                  <a:pos x="T0" y="T1"/>
                </a:cxn>
                <a:cxn ang="0">
                  <a:pos x="T2" y="T3"/>
                </a:cxn>
                <a:cxn ang="0">
                  <a:pos x="T4" y="T5"/>
                </a:cxn>
                <a:cxn ang="0">
                  <a:pos x="T6" y="T7"/>
                </a:cxn>
                <a:cxn ang="0">
                  <a:pos x="T8" y="T9"/>
                </a:cxn>
                <a:cxn ang="0">
                  <a:pos x="T10" y="T11"/>
                </a:cxn>
                <a:cxn ang="0">
                  <a:pos x="T12" y="T13"/>
                </a:cxn>
              </a:cxnLst>
              <a:rect l="0" t="0" r="r" b="b"/>
              <a:pathLst>
                <a:path w="1127" h="1466">
                  <a:moveTo>
                    <a:pt x="842" y="477"/>
                  </a:moveTo>
                  <a:lnTo>
                    <a:pt x="283" y="477"/>
                  </a:lnTo>
                  <a:lnTo>
                    <a:pt x="562" y="0"/>
                  </a:lnTo>
                  <a:lnTo>
                    <a:pt x="1127" y="963"/>
                  </a:lnTo>
                  <a:lnTo>
                    <a:pt x="838" y="1466"/>
                  </a:lnTo>
                  <a:lnTo>
                    <a:pt x="283" y="477"/>
                  </a:lnTo>
                  <a:lnTo>
                    <a:pt x="0"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Line 50"/>
            <p:cNvSpPr>
              <a:spLocks noChangeShapeType="1"/>
            </p:cNvSpPr>
            <p:nvPr userDrawn="1"/>
          </p:nvSpPr>
          <p:spPr bwMode="auto">
            <a:xfrm flipH="1">
              <a:off x="1128" y="473"/>
              <a:ext cx="283" cy="479"/>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Line 51"/>
            <p:cNvSpPr>
              <a:spLocks noChangeShapeType="1"/>
            </p:cNvSpPr>
            <p:nvPr userDrawn="1"/>
          </p:nvSpPr>
          <p:spPr bwMode="auto">
            <a:xfrm>
              <a:off x="1128" y="952"/>
              <a:ext cx="1122"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52"/>
            <p:cNvSpPr>
              <a:spLocks/>
            </p:cNvSpPr>
            <p:nvPr userDrawn="1"/>
          </p:nvSpPr>
          <p:spPr bwMode="auto">
            <a:xfrm>
              <a:off x="-7" y="952"/>
              <a:ext cx="842" cy="492"/>
            </a:xfrm>
            <a:custGeom>
              <a:avLst/>
              <a:gdLst>
                <a:gd name="T0" fmla="*/ 842 w 842"/>
                <a:gd name="T1" fmla="*/ 477 h 492"/>
                <a:gd name="T2" fmla="*/ 571 w 842"/>
                <a:gd name="T3" fmla="*/ 0 h 492"/>
                <a:gd name="T4" fmla="*/ 287 w 842"/>
                <a:gd name="T5" fmla="*/ 492 h 492"/>
                <a:gd name="T6" fmla="*/ 0 w 842"/>
                <a:gd name="T7" fmla="*/ 0 h 492"/>
              </a:gdLst>
              <a:ahLst/>
              <a:cxnLst>
                <a:cxn ang="0">
                  <a:pos x="T0" y="T1"/>
                </a:cxn>
                <a:cxn ang="0">
                  <a:pos x="T2" y="T3"/>
                </a:cxn>
                <a:cxn ang="0">
                  <a:pos x="T4" y="T5"/>
                </a:cxn>
                <a:cxn ang="0">
                  <a:pos x="T6" y="T7"/>
                </a:cxn>
              </a:cxnLst>
              <a:rect l="0" t="0" r="r" b="b"/>
              <a:pathLst>
                <a:path w="842" h="492">
                  <a:moveTo>
                    <a:pt x="842" y="477"/>
                  </a:moveTo>
                  <a:lnTo>
                    <a:pt x="571" y="0"/>
                  </a:lnTo>
                  <a:lnTo>
                    <a:pt x="287" y="492"/>
                  </a:lnTo>
                  <a:lnTo>
                    <a:pt x="0"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Line 53"/>
            <p:cNvSpPr>
              <a:spLocks noChangeShapeType="1"/>
            </p:cNvSpPr>
            <p:nvPr userDrawn="1"/>
          </p:nvSpPr>
          <p:spPr bwMode="auto">
            <a:xfrm>
              <a:off x="-7" y="952"/>
              <a:ext cx="571"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54"/>
            <p:cNvSpPr>
              <a:spLocks/>
            </p:cNvSpPr>
            <p:nvPr userDrawn="1"/>
          </p:nvSpPr>
          <p:spPr bwMode="auto">
            <a:xfrm>
              <a:off x="271" y="1429"/>
              <a:ext cx="1695" cy="989"/>
            </a:xfrm>
            <a:custGeom>
              <a:avLst/>
              <a:gdLst>
                <a:gd name="T0" fmla="*/ 564 w 1695"/>
                <a:gd name="T1" fmla="*/ 0 h 989"/>
                <a:gd name="T2" fmla="*/ 0 w 1695"/>
                <a:gd name="T3" fmla="*/ 989 h 989"/>
                <a:gd name="T4" fmla="*/ 564 w 1695"/>
                <a:gd name="T5" fmla="*/ 989 h 989"/>
                <a:gd name="T6" fmla="*/ 857 w 1695"/>
                <a:gd name="T7" fmla="*/ 499 h 989"/>
                <a:gd name="T8" fmla="*/ 564 w 1695"/>
                <a:gd name="T9" fmla="*/ 0 h 989"/>
                <a:gd name="T10" fmla="*/ 1140 w 1695"/>
                <a:gd name="T11" fmla="*/ 0 h 989"/>
                <a:gd name="T12" fmla="*/ 857 w 1695"/>
                <a:gd name="T13" fmla="*/ 499 h 989"/>
                <a:gd name="T14" fmla="*/ 1420 w 1695"/>
                <a:gd name="T15" fmla="*/ 499 h 989"/>
                <a:gd name="T16" fmla="*/ 1126 w 1695"/>
                <a:gd name="T17" fmla="*/ 989 h 989"/>
                <a:gd name="T18" fmla="*/ 1695 w 1695"/>
                <a:gd name="T19"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5" h="989">
                  <a:moveTo>
                    <a:pt x="564" y="0"/>
                  </a:moveTo>
                  <a:lnTo>
                    <a:pt x="0" y="989"/>
                  </a:lnTo>
                  <a:lnTo>
                    <a:pt x="564" y="989"/>
                  </a:lnTo>
                  <a:lnTo>
                    <a:pt x="857" y="499"/>
                  </a:lnTo>
                  <a:lnTo>
                    <a:pt x="564" y="0"/>
                  </a:lnTo>
                  <a:lnTo>
                    <a:pt x="1140" y="0"/>
                  </a:lnTo>
                  <a:lnTo>
                    <a:pt x="857" y="499"/>
                  </a:lnTo>
                  <a:lnTo>
                    <a:pt x="1420" y="499"/>
                  </a:lnTo>
                  <a:lnTo>
                    <a:pt x="1126" y="989"/>
                  </a:lnTo>
                  <a:lnTo>
                    <a:pt x="1695" y="989"/>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Line 55"/>
            <p:cNvSpPr>
              <a:spLocks noChangeShapeType="1"/>
            </p:cNvSpPr>
            <p:nvPr userDrawn="1"/>
          </p:nvSpPr>
          <p:spPr bwMode="auto">
            <a:xfrm flipH="1">
              <a:off x="1" y="1928"/>
              <a:ext cx="1127"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Line 56"/>
            <p:cNvSpPr>
              <a:spLocks noChangeShapeType="1"/>
            </p:cNvSpPr>
            <p:nvPr userDrawn="1"/>
          </p:nvSpPr>
          <p:spPr bwMode="auto">
            <a:xfrm>
              <a:off x="551" y="1928"/>
              <a:ext cx="284" cy="49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Line 57"/>
            <p:cNvSpPr>
              <a:spLocks noChangeShapeType="1"/>
            </p:cNvSpPr>
            <p:nvPr userDrawn="1"/>
          </p:nvSpPr>
          <p:spPr bwMode="auto">
            <a:xfrm flipH="1" flipV="1">
              <a:off x="271" y="2418"/>
              <a:ext cx="840" cy="1458"/>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Line 58"/>
            <p:cNvSpPr>
              <a:spLocks noChangeShapeType="1"/>
            </p:cNvSpPr>
            <p:nvPr userDrawn="1"/>
          </p:nvSpPr>
          <p:spPr bwMode="auto">
            <a:xfrm flipH="1">
              <a:off x="551" y="2418"/>
              <a:ext cx="284" cy="49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Freeform 59"/>
            <p:cNvSpPr>
              <a:spLocks/>
            </p:cNvSpPr>
            <p:nvPr userDrawn="1"/>
          </p:nvSpPr>
          <p:spPr bwMode="auto">
            <a:xfrm>
              <a:off x="560" y="3387"/>
              <a:ext cx="835" cy="489"/>
            </a:xfrm>
            <a:custGeom>
              <a:avLst/>
              <a:gdLst>
                <a:gd name="T0" fmla="*/ 275 w 835"/>
                <a:gd name="T1" fmla="*/ 0 h 489"/>
                <a:gd name="T2" fmla="*/ 835 w 835"/>
                <a:gd name="T3" fmla="*/ 0 h 489"/>
                <a:gd name="T4" fmla="*/ 551 w 835"/>
                <a:gd name="T5" fmla="*/ 489 h 489"/>
                <a:gd name="T6" fmla="*/ 0 w 835"/>
                <a:gd name="T7" fmla="*/ 489 h 489"/>
                <a:gd name="T8" fmla="*/ 275 w 835"/>
                <a:gd name="T9" fmla="*/ 0 h 489"/>
              </a:gdLst>
              <a:ahLst/>
              <a:cxnLst>
                <a:cxn ang="0">
                  <a:pos x="T0" y="T1"/>
                </a:cxn>
                <a:cxn ang="0">
                  <a:pos x="T2" y="T3"/>
                </a:cxn>
                <a:cxn ang="0">
                  <a:pos x="T4" y="T5"/>
                </a:cxn>
                <a:cxn ang="0">
                  <a:pos x="T6" y="T7"/>
                </a:cxn>
                <a:cxn ang="0">
                  <a:pos x="T8" y="T9"/>
                </a:cxn>
              </a:cxnLst>
              <a:rect l="0" t="0" r="r" b="b"/>
              <a:pathLst>
                <a:path w="835" h="489">
                  <a:moveTo>
                    <a:pt x="275" y="0"/>
                  </a:moveTo>
                  <a:lnTo>
                    <a:pt x="835" y="0"/>
                  </a:lnTo>
                  <a:lnTo>
                    <a:pt x="551" y="489"/>
                  </a:lnTo>
                  <a:lnTo>
                    <a:pt x="0" y="489"/>
                  </a:lnTo>
                  <a:lnTo>
                    <a:pt x="275" y="0"/>
                  </a:lnTo>
                  <a:close/>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Line 60"/>
            <p:cNvSpPr>
              <a:spLocks noChangeShapeType="1"/>
            </p:cNvSpPr>
            <p:nvPr userDrawn="1"/>
          </p:nvSpPr>
          <p:spPr bwMode="auto">
            <a:xfrm flipH="1">
              <a:off x="-7" y="2908"/>
              <a:ext cx="558"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Line 61"/>
            <p:cNvSpPr>
              <a:spLocks noChangeShapeType="1"/>
            </p:cNvSpPr>
            <p:nvPr userDrawn="1"/>
          </p:nvSpPr>
          <p:spPr bwMode="auto">
            <a:xfrm flipH="1">
              <a:off x="835" y="2418"/>
              <a:ext cx="562"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Freeform 64"/>
            <p:cNvSpPr>
              <a:spLocks/>
            </p:cNvSpPr>
            <p:nvPr userDrawn="1"/>
          </p:nvSpPr>
          <p:spPr bwMode="auto">
            <a:xfrm>
              <a:off x="1118" y="4373"/>
              <a:ext cx="551" cy="498"/>
            </a:xfrm>
            <a:custGeom>
              <a:avLst/>
              <a:gdLst>
                <a:gd name="T0" fmla="*/ 551 w 551"/>
                <a:gd name="T1" fmla="*/ 498 h 498"/>
                <a:gd name="T2" fmla="*/ 277 w 551"/>
                <a:gd name="T3" fmla="*/ 0 h 498"/>
                <a:gd name="T4" fmla="*/ 0 w 551"/>
                <a:gd name="T5" fmla="*/ 498 h 498"/>
              </a:gdLst>
              <a:ahLst/>
              <a:cxnLst>
                <a:cxn ang="0">
                  <a:pos x="T0" y="T1"/>
                </a:cxn>
                <a:cxn ang="0">
                  <a:pos x="T2" y="T3"/>
                </a:cxn>
                <a:cxn ang="0">
                  <a:pos x="T4" y="T5"/>
                </a:cxn>
              </a:cxnLst>
              <a:rect l="0" t="0" r="r" b="b"/>
              <a:pathLst>
                <a:path w="551" h="498">
                  <a:moveTo>
                    <a:pt x="551" y="498"/>
                  </a:moveTo>
                  <a:lnTo>
                    <a:pt x="277" y="0"/>
                  </a:lnTo>
                  <a:lnTo>
                    <a:pt x="0" y="498"/>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65"/>
            <p:cNvSpPr>
              <a:spLocks/>
            </p:cNvSpPr>
            <p:nvPr userDrawn="1"/>
          </p:nvSpPr>
          <p:spPr bwMode="auto">
            <a:xfrm>
              <a:off x="1395" y="3876"/>
              <a:ext cx="565" cy="497"/>
            </a:xfrm>
            <a:custGeom>
              <a:avLst/>
              <a:gdLst>
                <a:gd name="T0" fmla="*/ 0 w 565"/>
                <a:gd name="T1" fmla="*/ 497 h 497"/>
                <a:gd name="T2" fmla="*/ 565 w 565"/>
                <a:gd name="T3" fmla="*/ 497 h 497"/>
                <a:gd name="T4" fmla="*/ 284 w 565"/>
                <a:gd name="T5" fmla="*/ 0 h 497"/>
              </a:gdLst>
              <a:ahLst/>
              <a:cxnLst>
                <a:cxn ang="0">
                  <a:pos x="T0" y="T1"/>
                </a:cxn>
                <a:cxn ang="0">
                  <a:pos x="T2" y="T3"/>
                </a:cxn>
                <a:cxn ang="0">
                  <a:pos x="T4" y="T5"/>
                </a:cxn>
              </a:cxnLst>
              <a:rect l="0" t="0" r="r" b="b"/>
              <a:pathLst>
                <a:path w="565" h="497">
                  <a:moveTo>
                    <a:pt x="0" y="497"/>
                  </a:moveTo>
                  <a:lnTo>
                    <a:pt x="565" y="497"/>
                  </a:lnTo>
                  <a:lnTo>
                    <a:pt x="284"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43" name="Pentagon 42"/>
          <p:cNvSpPr/>
          <p:nvPr userDrawn="1"/>
        </p:nvSpPr>
        <p:spPr>
          <a:xfrm>
            <a:off x="-1" y="0"/>
            <a:ext cx="7989385" cy="6858000"/>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2214" h="6858000">
                <a:moveTo>
                  <a:pt x="0" y="0"/>
                </a:moveTo>
                <a:lnTo>
                  <a:pt x="5003347" y="0"/>
                </a:lnTo>
                <a:lnTo>
                  <a:pt x="6942214" y="3429000"/>
                </a:lnTo>
                <a:lnTo>
                  <a:pt x="500334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2"/>
          <p:cNvSpPr>
            <a:spLocks noGrp="1"/>
          </p:cNvSpPr>
          <p:nvPr>
            <p:ph type="body" sz="quarter" idx="11" hasCustomPrompt="1"/>
          </p:nvPr>
        </p:nvSpPr>
        <p:spPr>
          <a:xfrm>
            <a:off x="814236" y="1887859"/>
            <a:ext cx="5722031" cy="3158274"/>
          </a:xfrm>
          <a:prstGeom prst="rect">
            <a:avLst/>
          </a:prstGeom>
          <a:noFill/>
        </p:spPr>
        <p:txBody>
          <a:bodyPr lIns="0" tIns="91440" rIns="0" bIns="0" anchor="ctr" anchorCtr="0"/>
          <a:lstStyle>
            <a:lvl1pPr algn="ctr">
              <a:defRPr sz="5400" baseline="0">
                <a:solidFill>
                  <a:srgbClr val="EE8822"/>
                </a:solidFill>
                <a:latin typeface="+mj-lt"/>
                <a:ea typeface="Artifakt Legend Book" panose="020B0503050000020004" pitchFamily="34" charset="0"/>
              </a:defRPr>
            </a:lvl1pPr>
          </a:lstStyle>
          <a:p>
            <a:pPr lvl="0"/>
            <a:r>
              <a:rPr lang="en-US"/>
              <a:t>Slide title is set in </a:t>
            </a:r>
            <a:r>
              <a:rPr lang="en-US" err="1"/>
              <a:t>Artifakt</a:t>
            </a:r>
            <a:r>
              <a:rPr lang="en-US"/>
              <a:t> </a:t>
            </a:r>
            <a:r>
              <a:rPr lang="en-US" err="1"/>
              <a:t>LegendOfc</a:t>
            </a:r>
            <a:r>
              <a:rPr lang="en-US"/>
              <a:t> 54pt </a:t>
            </a:r>
          </a:p>
        </p:txBody>
      </p:sp>
      <p:grpSp>
        <p:nvGrpSpPr>
          <p:cNvPr id="137" name="Group 136"/>
          <p:cNvGrpSpPr/>
          <p:nvPr userDrawn="1"/>
        </p:nvGrpSpPr>
        <p:grpSpPr>
          <a:xfrm>
            <a:off x="-551313" y="-19050"/>
            <a:ext cx="13248985" cy="7478697"/>
            <a:chOff x="-551313" y="0"/>
            <a:chExt cx="13248985" cy="7478697"/>
          </a:xfrm>
          <a:solidFill>
            <a:schemeClr val="bg1">
              <a:alpha val="15000"/>
            </a:schemeClr>
          </a:solidFill>
        </p:grpSpPr>
        <p:sp>
          <p:nvSpPr>
            <p:cNvPr id="138" name="Isosceles Triangle 137"/>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userDrawn="1"/>
          </p:nvSpPr>
          <p:spPr>
            <a:xfrm>
              <a:off x="2769419"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userDrawn="1"/>
          </p:nvSpPr>
          <p:spPr>
            <a:xfrm>
              <a:off x="555965" y="0"/>
              <a:ext cx="1060704" cy="914400"/>
            </a:xfrm>
            <a:prstGeom prst="triangle">
              <a:avLst/>
            </a:prstGeom>
            <a:solidFill>
              <a:schemeClr val="bg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userDrawn="1"/>
          </p:nvSpPr>
          <p:spPr>
            <a:xfrm rot="10800000">
              <a:off x="2216303"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userDrawn="1"/>
          </p:nvSpPr>
          <p:spPr>
            <a:xfrm rot="10800000">
              <a:off x="2849"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userDrawn="1"/>
          </p:nvSpPr>
          <p:spPr>
            <a:xfrm rot="10800000">
              <a:off x="2849"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userDrawn="1"/>
          </p:nvSpPr>
          <p:spPr>
            <a:xfrm>
              <a:off x="555965"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p:cNvSpPr/>
            <p:nvPr userDrawn="1"/>
          </p:nvSpPr>
          <p:spPr>
            <a:xfrm>
              <a:off x="1662141" y="375339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userDrawn="1"/>
          </p:nvSpPr>
          <p:spPr>
            <a:xfrm>
              <a:off x="555965" y="562752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p:cNvSpPr/>
            <p:nvPr userDrawn="1"/>
          </p:nvSpPr>
          <p:spPr>
            <a:xfrm rot="10800000">
              <a:off x="3323581"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p:cNvSpPr/>
            <p:nvPr userDrawn="1"/>
          </p:nvSpPr>
          <p:spPr>
            <a:xfrm rot="10800000">
              <a:off x="4436623"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userDrawn="1"/>
          </p:nvSpPr>
          <p:spPr>
            <a:xfrm rot="10800000">
              <a:off x="7757355"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p:cNvSpPr/>
            <p:nvPr userDrawn="1"/>
          </p:nvSpPr>
          <p:spPr>
            <a:xfrm rot="10800000">
              <a:off x="775735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0"/>
            <p:cNvSpPr/>
            <p:nvPr userDrawn="1"/>
          </p:nvSpPr>
          <p:spPr>
            <a:xfrm rot="10800000">
              <a:off x="7757355"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Isosceles Triangle 181"/>
            <p:cNvSpPr/>
            <p:nvPr userDrawn="1"/>
          </p:nvSpPr>
          <p:spPr>
            <a:xfrm>
              <a:off x="9423514"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Isosceles Triangle 182"/>
            <p:cNvSpPr/>
            <p:nvPr userDrawn="1"/>
          </p:nvSpPr>
          <p:spPr>
            <a:xfrm>
              <a:off x="11636968"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p:cNvSpPr/>
            <p:nvPr userDrawn="1"/>
          </p:nvSpPr>
          <p:spPr>
            <a:xfrm>
              <a:off x="10529690"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p:cNvSpPr/>
            <p:nvPr userDrawn="1"/>
          </p:nvSpPr>
          <p:spPr>
            <a:xfrm rot="10800000">
              <a:off x="11083852" y="93677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p:cNvSpPr/>
            <p:nvPr userDrawn="1"/>
          </p:nvSpPr>
          <p:spPr>
            <a:xfrm rot="10800000">
              <a:off x="9977676"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Isosceles Triangle 186"/>
            <p:cNvSpPr/>
            <p:nvPr userDrawn="1"/>
          </p:nvSpPr>
          <p:spPr>
            <a:xfrm rot="10800000">
              <a:off x="887039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userDrawn="1"/>
          </p:nvSpPr>
          <p:spPr>
            <a:xfrm>
              <a:off x="1163696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p:cNvSpPr/>
            <p:nvPr userDrawn="1"/>
          </p:nvSpPr>
          <p:spPr>
            <a:xfrm>
              <a:off x="10529690" y="0"/>
              <a:ext cx="1060704" cy="914400"/>
            </a:xfrm>
            <a:prstGeom prst="triangle">
              <a:avLst/>
            </a:prstGeom>
            <a:solidFill>
              <a:schemeClr val="bg1">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userDrawn="1"/>
          </p:nvSpPr>
          <p:spPr>
            <a:xfrm>
              <a:off x="11636968"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Isosceles Triangle 190"/>
            <p:cNvSpPr/>
            <p:nvPr userDrawn="1"/>
          </p:nvSpPr>
          <p:spPr>
            <a:xfrm>
              <a:off x="10529690"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191"/>
            <p:cNvSpPr/>
            <p:nvPr userDrawn="1"/>
          </p:nvSpPr>
          <p:spPr>
            <a:xfrm rot="10800000">
              <a:off x="9977676" y="188018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userDrawn="1"/>
          </p:nvSpPr>
          <p:spPr>
            <a:xfrm>
              <a:off x="11636968"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p:cNvSpPr/>
            <p:nvPr userDrawn="1"/>
          </p:nvSpPr>
          <p:spPr>
            <a:xfrm>
              <a:off x="10529690"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userDrawn="1"/>
          </p:nvSpPr>
          <p:spPr>
            <a:xfrm rot="10800000">
              <a:off x="11083852" y="1874125"/>
              <a:ext cx="1060704" cy="914400"/>
            </a:xfrm>
            <a:prstGeom prst="triangle">
              <a:avLst/>
            </a:prstGeom>
            <a:solidFill>
              <a:schemeClr val="bg1">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p:cNvSpPr/>
            <p:nvPr userDrawn="1"/>
          </p:nvSpPr>
          <p:spPr>
            <a:xfrm rot="10800000">
              <a:off x="9977676"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userDrawn="1"/>
          </p:nvSpPr>
          <p:spPr>
            <a:xfrm>
              <a:off x="11636968"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userDrawn="1"/>
          </p:nvSpPr>
          <p:spPr>
            <a:xfrm rot="10800000">
              <a:off x="11083852"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p:cNvSpPr/>
            <p:nvPr userDrawn="1"/>
          </p:nvSpPr>
          <p:spPr>
            <a:xfrm rot="10800000">
              <a:off x="9977676" y="375945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p:cNvSpPr/>
            <p:nvPr userDrawn="1"/>
          </p:nvSpPr>
          <p:spPr>
            <a:xfrm>
              <a:off x="11636968"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userDrawn="1"/>
          </p:nvSpPr>
          <p:spPr>
            <a:xfrm>
              <a:off x="10529690"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Isosceles Triangle 201"/>
            <p:cNvSpPr/>
            <p:nvPr userDrawn="1"/>
          </p:nvSpPr>
          <p:spPr>
            <a:xfrm rot="10800000">
              <a:off x="11083852"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userDrawn="1"/>
          </p:nvSpPr>
          <p:spPr>
            <a:xfrm>
              <a:off x="9423514"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p:cNvSpPr/>
            <p:nvPr userDrawn="1"/>
          </p:nvSpPr>
          <p:spPr>
            <a:xfrm rot="10800000">
              <a:off x="9977676"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p:cNvSpPr/>
            <p:nvPr userDrawn="1"/>
          </p:nvSpPr>
          <p:spPr>
            <a:xfrm rot="10800000">
              <a:off x="887039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Isosceles Triangle 205"/>
            <p:cNvSpPr/>
            <p:nvPr userDrawn="1"/>
          </p:nvSpPr>
          <p:spPr>
            <a:xfrm>
              <a:off x="1163696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p:cNvSpPr/>
            <p:nvPr userDrawn="1"/>
          </p:nvSpPr>
          <p:spPr>
            <a:xfrm>
              <a:off x="10529690"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Isosceles Triangle 207"/>
            <p:cNvSpPr/>
            <p:nvPr userDrawn="1"/>
          </p:nvSpPr>
          <p:spPr>
            <a:xfrm rot="10800000">
              <a:off x="11083852"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Isosceles Triangle 208"/>
            <p:cNvSpPr/>
            <p:nvPr userDrawn="1"/>
          </p:nvSpPr>
          <p:spPr>
            <a:xfrm>
              <a:off x="9423514"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Isosceles Triangle 209"/>
            <p:cNvSpPr/>
            <p:nvPr userDrawn="1"/>
          </p:nvSpPr>
          <p:spPr>
            <a:xfrm rot="10800000">
              <a:off x="997767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Isosceles Triangle 210"/>
            <p:cNvSpPr/>
            <p:nvPr userDrawn="1"/>
          </p:nvSpPr>
          <p:spPr>
            <a:xfrm>
              <a:off x="831623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Isosceles Triangle 211"/>
            <p:cNvSpPr/>
            <p:nvPr userDrawn="1"/>
          </p:nvSpPr>
          <p:spPr>
            <a:xfrm>
              <a:off x="11636968"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p:cNvSpPr/>
            <p:nvPr userDrawn="1"/>
          </p:nvSpPr>
          <p:spPr>
            <a:xfrm>
              <a:off x="10529690" y="5627521"/>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p:cNvSpPr/>
            <p:nvPr userDrawn="1"/>
          </p:nvSpPr>
          <p:spPr>
            <a:xfrm rot="10800000">
              <a:off x="11083852" y="5627521"/>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 name="Picture 10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20967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le - add your own image">
    <p:spTree>
      <p:nvGrpSpPr>
        <p:cNvPr id="1" name=""/>
        <p:cNvGrpSpPr/>
        <p:nvPr/>
      </p:nvGrpSpPr>
      <p:grpSpPr>
        <a:xfrm>
          <a:off x="0" y="0"/>
          <a:ext cx="0" cy="0"/>
          <a:chOff x="0" y="0"/>
          <a:chExt cx="0" cy="0"/>
        </a:xfrm>
      </p:grpSpPr>
      <p:sp>
        <p:nvSpPr>
          <p:cNvPr id="43" name="Pentagon 42"/>
          <p:cNvSpPr/>
          <p:nvPr userDrawn="1"/>
        </p:nvSpPr>
        <p:spPr>
          <a:xfrm>
            <a:off x="-1" y="0"/>
            <a:ext cx="7989385" cy="6858000"/>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2214" h="6858000">
                <a:moveTo>
                  <a:pt x="0" y="0"/>
                </a:moveTo>
                <a:lnTo>
                  <a:pt x="5003347" y="0"/>
                </a:lnTo>
                <a:lnTo>
                  <a:pt x="6942214" y="3429000"/>
                </a:lnTo>
                <a:lnTo>
                  <a:pt x="500334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45"/>
          <p:cNvGrpSpPr>
            <a:grpSpLocks noChangeAspect="1"/>
          </p:cNvGrpSpPr>
          <p:nvPr userDrawn="1"/>
        </p:nvGrpSpPr>
        <p:grpSpPr bwMode="auto">
          <a:xfrm>
            <a:off x="-208020" y="792691"/>
            <a:ext cx="3399487" cy="5888516"/>
            <a:chOff x="-7" y="473"/>
            <a:chExt cx="2539" cy="4398"/>
          </a:xfrm>
          <a:noFill/>
        </p:grpSpPr>
        <p:sp>
          <p:nvSpPr>
            <p:cNvPr id="24" name="Freeform 46"/>
            <p:cNvSpPr>
              <a:spLocks/>
            </p:cNvSpPr>
            <p:nvPr userDrawn="1"/>
          </p:nvSpPr>
          <p:spPr bwMode="auto">
            <a:xfrm>
              <a:off x="1111" y="3387"/>
              <a:ext cx="568" cy="986"/>
            </a:xfrm>
            <a:custGeom>
              <a:avLst/>
              <a:gdLst>
                <a:gd name="T0" fmla="*/ 568 w 568"/>
                <a:gd name="T1" fmla="*/ 489 h 986"/>
                <a:gd name="T2" fmla="*/ 284 w 568"/>
                <a:gd name="T3" fmla="*/ 986 h 986"/>
                <a:gd name="T4" fmla="*/ 0 w 568"/>
                <a:gd name="T5" fmla="*/ 489 h 986"/>
                <a:gd name="T6" fmla="*/ 568 w 568"/>
                <a:gd name="T7" fmla="*/ 489 h 986"/>
                <a:gd name="T8" fmla="*/ 284 w 568"/>
                <a:gd name="T9" fmla="*/ 0 h 986"/>
              </a:gdLst>
              <a:ahLst/>
              <a:cxnLst>
                <a:cxn ang="0">
                  <a:pos x="T0" y="T1"/>
                </a:cxn>
                <a:cxn ang="0">
                  <a:pos x="T2" y="T3"/>
                </a:cxn>
                <a:cxn ang="0">
                  <a:pos x="T4" y="T5"/>
                </a:cxn>
                <a:cxn ang="0">
                  <a:pos x="T6" y="T7"/>
                </a:cxn>
                <a:cxn ang="0">
                  <a:pos x="T8" y="T9"/>
                </a:cxn>
              </a:cxnLst>
              <a:rect l="0" t="0" r="r" b="b"/>
              <a:pathLst>
                <a:path w="568" h="986">
                  <a:moveTo>
                    <a:pt x="568" y="489"/>
                  </a:moveTo>
                  <a:lnTo>
                    <a:pt x="284" y="986"/>
                  </a:lnTo>
                  <a:lnTo>
                    <a:pt x="0" y="489"/>
                  </a:lnTo>
                  <a:lnTo>
                    <a:pt x="568" y="489"/>
                  </a:lnTo>
                  <a:lnTo>
                    <a:pt x="284"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47"/>
            <p:cNvSpPr>
              <a:spLocks/>
            </p:cNvSpPr>
            <p:nvPr userDrawn="1"/>
          </p:nvSpPr>
          <p:spPr bwMode="auto">
            <a:xfrm>
              <a:off x="1971" y="473"/>
              <a:ext cx="561" cy="479"/>
            </a:xfrm>
            <a:custGeom>
              <a:avLst/>
              <a:gdLst>
                <a:gd name="T0" fmla="*/ 0 w 561"/>
                <a:gd name="T1" fmla="*/ 0 h 479"/>
                <a:gd name="T2" fmla="*/ 279 w 561"/>
                <a:gd name="T3" fmla="*/ 479 h 479"/>
                <a:gd name="T4" fmla="*/ 561 w 561"/>
                <a:gd name="T5" fmla="*/ 0 h 479"/>
                <a:gd name="T6" fmla="*/ 0 w 561"/>
                <a:gd name="T7" fmla="*/ 0 h 479"/>
              </a:gdLst>
              <a:ahLst/>
              <a:cxnLst>
                <a:cxn ang="0">
                  <a:pos x="T0" y="T1"/>
                </a:cxn>
                <a:cxn ang="0">
                  <a:pos x="T2" y="T3"/>
                </a:cxn>
                <a:cxn ang="0">
                  <a:pos x="T4" y="T5"/>
                </a:cxn>
                <a:cxn ang="0">
                  <a:pos x="T6" y="T7"/>
                </a:cxn>
              </a:cxnLst>
              <a:rect l="0" t="0" r="r" b="b"/>
              <a:pathLst>
                <a:path w="561" h="479">
                  <a:moveTo>
                    <a:pt x="0" y="0"/>
                  </a:moveTo>
                  <a:lnTo>
                    <a:pt x="279" y="479"/>
                  </a:lnTo>
                  <a:lnTo>
                    <a:pt x="561" y="0"/>
                  </a:lnTo>
                  <a:lnTo>
                    <a:pt x="0" y="0"/>
                  </a:lnTo>
                  <a:close/>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48"/>
            <p:cNvSpPr>
              <a:spLocks/>
            </p:cNvSpPr>
            <p:nvPr userDrawn="1"/>
          </p:nvSpPr>
          <p:spPr bwMode="auto">
            <a:xfrm>
              <a:off x="1411" y="473"/>
              <a:ext cx="560" cy="479"/>
            </a:xfrm>
            <a:custGeom>
              <a:avLst/>
              <a:gdLst>
                <a:gd name="T0" fmla="*/ 0 w 560"/>
                <a:gd name="T1" fmla="*/ 0 h 479"/>
                <a:gd name="T2" fmla="*/ 279 w 560"/>
                <a:gd name="T3" fmla="*/ 479 h 479"/>
                <a:gd name="T4" fmla="*/ 560 w 560"/>
                <a:gd name="T5" fmla="*/ 0 h 479"/>
                <a:gd name="T6" fmla="*/ 0 w 560"/>
                <a:gd name="T7" fmla="*/ 0 h 479"/>
              </a:gdLst>
              <a:ahLst/>
              <a:cxnLst>
                <a:cxn ang="0">
                  <a:pos x="T0" y="T1"/>
                </a:cxn>
                <a:cxn ang="0">
                  <a:pos x="T2" y="T3"/>
                </a:cxn>
                <a:cxn ang="0">
                  <a:pos x="T4" y="T5"/>
                </a:cxn>
                <a:cxn ang="0">
                  <a:pos x="T6" y="T7"/>
                </a:cxn>
              </a:cxnLst>
              <a:rect l="0" t="0" r="r" b="b"/>
              <a:pathLst>
                <a:path w="560" h="479">
                  <a:moveTo>
                    <a:pt x="0" y="0"/>
                  </a:moveTo>
                  <a:lnTo>
                    <a:pt x="279" y="479"/>
                  </a:lnTo>
                  <a:lnTo>
                    <a:pt x="560" y="0"/>
                  </a:lnTo>
                  <a:lnTo>
                    <a:pt x="0" y="0"/>
                  </a:lnTo>
                  <a:close/>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49"/>
            <p:cNvSpPr>
              <a:spLocks/>
            </p:cNvSpPr>
            <p:nvPr userDrawn="1"/>
          </p:nvSpPr>
          <p:spPr bwMode="auto">
            <a:xfrm>
              <a:off x="1128" y="952"/>
              <a:ext cx="1127" cy="1466"/>
            </a:xfrm>
            <a:custGeom>
              <a:avLst/>
              <a:gdLst>
                <a:gd name="T0" fmla="*/ 842 w 1127"/>
                <a:gd name="T1" fmla="*/ 477 h 1466"/>
                <a:gd name="T2" fmla="*/ 283 w 1127"/>
                <a:gd name="T3" fmla="*/ 477 h 1466"/>
                <a:gd name="T4" fmla="*/ 562 w 1127"/>
                <a:gd name="T5" fmla="*/ 0 h 1466"/>
                <a:gd name="T6" fmla="*/ 1127 w 1127"/>
                <a:gd name="T7" fmla="*/ 963 h 1466"/>
                <a:gd name="T8" fmla="*/ 838 w 1127"/>
                <a:gd name="T9" fmla="*/ 1466 h 1466"/>
                <a:gd name="T10" fmla="*/ 283 w 1127"/>
                <a:gd name="T11" fmla="*/ 477 h 1466"/>
                <a:gd name="T12" fmla="*/ 0 w 1127"/>
                <a:gd name="T13" fmla="*/ 0 h 1466"/>
              </a:gdLst>
              <a:ahLst/>
              <a:cxnLst>
                <a:cxn ang="0">
                  <a:pos x="T0" y="T1"/>
                </a:cxn>
                <a:cxn ang="0">
                  <a:pos x="T2" y="T3"/>
                </a:cxn>
                <a:cxn ang="0">
                  <a:pos x="T4" y="T5"/>
                </a:cxn>
                <a:cxn ang="0">
                  <a:pos x="T6" y="T7"/>
                </a:cxn>
                <a:cxn ang="0">
                  <a:pos x="T8" y="T9"/>
                </a:cxn>
                <a:cxn ang="0">
                  <a:pos x="T10" y="T11"/>
                </a:cxn>
                <a:cxn ang="0">
                  <a:pos x="T12" y="T13"/>
                </a:cxn>
              </a:cxnLst>
              <a:rect l="0" t="0" r="r" b="b"/>
              <a:pathLst>
                <a:path w="1127" h="1466">
                  <a:moveTo>
                    <a:pt x="842" y="477"/>
                  </a:moveTo>
                  <a:lnTo>
                    <a:pt x="283" y="477"/>
                  </a:lnTo>
                  <a:lnTo>
                    <a:pt x="562" y="0"/>
                  </a:lnTo>
                  <a:lnTo>
                    <a:pt x="1127" y="963"/>
                  </a:lnTo>
                  <a:lnTo>
                    <a:pt x="838" y="1466"/>
                  </a:lnTo>
                  <a:lnTo>
                    <a:pt x="283" y="477"/>
                  </a:lnTo>
                  <a:lnTo>
                    <a:pt x="0"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Line 50"/>
            <p:cNvSpPr>
              <a:spLocks noChangeShapeType="1"/>
            </p:cNvSpPr>
            <p:nvPr userDrawn="1"/>
          </p:nvSpPr>
          <p:spPr bwMode="auto">
            <a:xfrm flipH="1">
              <a:off x="1128" y="473"/>
              <a:ext cx="283" cy="479"/>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Line 51"/>
            <p:cNvSpPr>
              <a:spLocks noChangeShapeType="1"/>
            </p:cNvSpPr>
            <p:nvPr userDrawn="1"/>
          </p:nvSpPr>
          <p:spPr bwMode="auto">
            <a:xfrm>
              <a:off x="1128" y="952"/>
              <a:ext cx="1122"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52"/>
            <p:cNvSpPr>
              <a:spLocks/>
            </p:cNvSpPr>
            <p:nvPr userDrawn="1"/>
          </p:nvSpPr>
          <p:spPr bwMode="auto">
            <a:xfrm>
              <a:off x="-7" y="952"/>
              <a:ext cx="842" cy="492"/>
            </a:xfrm>
            <a:custGeom>
              <a:avLst/>
              <a:gdLst>
                <a:gd name="T0" fmla="*/ 842 w 842"/>
                <a:gd name="T1" fmla="*/ 477 h 492"/>
                <a:gd name="T2" fmla="*/ 571 w 842"/>
                <a:gd name="T3" fmla="*/ 0 h 492"/>
                <a:gd name="T4" fmla="*/ 287 w 842"/>
                <a:gd name="T5" fmla="*/ 492 h 492"/>
                <a:gd name="T6" fmla="*/ 0 w 842"/>
                <a:gd name="T7" fmla="*/ 0 h 492"/>
              </a:gdLst>
              <a:ahLst/>
              <a:cxnLst>
                <a:cxn ang="0">
                  <a:pos x="T0" y="T1"/>
                </a:cxn>
                <a:cxn ang="0">
                  <a:pos x="T2" y="T3"/>
                </a:cxn>
                <a:cxn ang="0">
                  <a:pos x="T4" y="T5"/>
                </a:cxn>
                <a:cxn ang="0">
                  <a:pos x="T6" y="T7"/>
                </a:cxn>
              </a:cxnLst>
              <a:rect l="0" t="0" r="r" b="b"/>
              <a:pathLst>
                <a:path w="842" h="492">
                  <a:moveTo>
                    <a:pt x="842" y="477"/>
                  </a:moveTo>
                  <a:lnTo>
                    <a:pt x="571" y="0"/>
                  </a:lnTo>
                  <a:lnTo>
                    <a:pt x="287" y="492"/>
                  </a:lnTo>
                  <a:lnTo>
                    <a:pt x="0"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Line 53"/>
            <p:cNvSpPr>
              <a:spLocks noChangeShapeType="1"/>
            </p:cNvSpPr>
            <p:nvPr userDrawn="1"/>
          </p:nvSpPr>
          <p:spPr bwMode="auto">
            <a:xfrm>
              <a:off x="-7" y="952"/>
              <a:ext cx="571"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54"/>
            <p:cNvSpPr>
              <a:spLocks/>
            </p:cNvSpPr>
            <p:nvPr userDrawn="1"/>
          </p:nvSpPr>
          <p:spPr bwMode="auto">
            <a:xfrm>
              <a:off x="271" y="1429"/>
              <a:ext cx="1695" cy="989"/>
            </a:xfrm>
            <a:custGeom>
              <a:avLst/>
              <a:gdLst>
                <a:gd name="T0" fmla="*/ 564 w 1695"/>
                <a:gd name="T1" fmla="*/ 0 h 989"/>
                <a:gd name="T2" fmla="*/ 0 w 1695"/>
                <a:gd name="T3" fmla="*/ 989 h 989"/>
                <a:gd name="T4" fmla="*/ 564 w 1695"/>
                <a:gd name="T5" fmla="*/ 989 h 989"/>
                <a:gd name="T6" fmla="*/ 857 w 1695"/>
                <a:gd name="T7" fmla="*/ 499 h 989"/>
                <a:gd name="T8" fmla="*/ 564 w 1695"/>
                <a:gd name="T9" fmla="*/ 0 h 989"/>
                <a:gd name="T10" fmla="*/ 1140 w 1695"/>
                <a:gd name="T11" fmla="*/ 0 h 989"/>
                <a:gd name="T12" fmla="*/ 857 w 1695"/>
                <a:gd name="T13" fmla="*/ 499 h 989"/>
                <a:gd name="T14" fmla="*/ 1420 w 1695"/>
                <a:gd name="T15" fmla="*/ 499 h 989"/>
                <a:gd name="T16" fmla="*/ 1126 w 1695"/>
                <a:gd name="T17" fmla="*/ 989 h 989"/>
                <a:gd name="T18" fmla="*/ 1695 w 1695"/>
                <a:gd name="T19"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5" h="989">
                  <a:moveTo>
                    <a:pt x="564" y="0"/>
                  </a:moveTo>
                  <a:lnTo>
                    <a:pt x="0" y="989"/>
                  </a:lnTo>
                  <a:lnTo>
                    <a:pt x="564" y="989"/>
                  </a:lnTo>
                  <a:lnTo>
                    <a:pt x="857" y="499"/>
                  </a:lnTo>
                  <a:lnTo>
                    <a:pt x="564" y="0"/>
                  </a:lnTo>
                  <a:lnTo>
                    <a:pt x="1140" y="0"/>
                  </a:lnTo>
                  <a:lnTo>
                    <a:pt x="857" y="499"/>
                  </a:lnTo>
                  <a:lnTo>
                    <a:pt x="1420" y="499"/>
                  </a:lnTo>
                  <a:lnTo>
                    <a:pt x="1126" y="989"/>
                  </a:lnTo>
                  <a:lnTo>
                    <a:pt x="1695" y="989"/>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Line 55"/>
            <p:cNvSpPr>
              <a:spLocks noChangeShapeType="1"/>
            </p:cNvSpPr>
            <p:nvPr userDrawn="1"/>
          </p:nvSpPr>
          <p:spPr bwMode="auto">
            <a:xfrm flipH="1">
              <a:off x="1" y="1928"/>
              <a:ext cx="1127"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Line 56"/>
            <p:cNvSpPr>
              <a:spLocks noChangeShapeType="1"/>
            </p:cNvSpPr>
            <p:nvPr userDrawn="1"/>
          </p:nvSpPr>
          <p:spPr bwMode="auto">
            <a:xfrm>
              <a:off x="551" y="1928"/>
              <a:ext cx="284" cy="49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Line 57"/>
            <p:cNvSpPr>
              <a:spLocks noChangeShapeType="1"/>
            </p:cNvSpPr>
            <p:nvPr userDrawn="1"/>
          </p:nvSpPr>
          <p:spPr bwMode="auto">
            <a:xfrm flipH="1" flipV="1">
              <a:off x="271" y="2418"/>
              <a:ext cx="840" cy="1458"/>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Line 58"/>
            <p:cNvSpPr>
              <a:spLocks noChangeShapeType="1"/>
            </p:cNvSpPr>
            <p:nvPr userDrawn="1"/>
          </p:nvSpPr>
          <p:spPr bwMode="auto">
            <a:xfrm flipH="1">
              <a:off x="551" y="2418"/>
              <a:ext cx="284" cy="49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Freeform 59"/>
            <p:cNvSpPr>
              <a:spLocks/>
            </p:cNvSpPr>
            <p:nvPr userDrawn="1"/>
          </p:nvSpPr>
          <p:spPr bwMode="auto">
            <a:xfrm>
              <a:off x="560" y="3387"/>
              <a:ext cx="835" cy="489"/>
            </a:xfrm>
            <a:custGeom>
              <a:avLst/>
              <a:gdLst>
                <a:gd name="T0" fmla="*/ 275 w 835"/>
                <a:gd name="T1" fmla="*/ 0 h 489"/>
                <a:gd name="T2" fmla="*/ 835 w 835"/>
                <a:gd name="T3" fmla="*/ 0 h 489"/>
                <a:gd name="T4" fmla="*/ 551 w 835"/>
                <a:gd name="T5" fmla="*/ 489 h 489"/>
                <a:gd name="T6" fmla="*/ 0 w 835"/>
                <a:gd name="T7" fmla="*/ 489 h 489"/>
                <a:gd name="T8" fmla="*/ 275 w 835"/>
                <a:gd name="T9" fmla="*/ 0 h 489"/>
              </a:gdLst>
              <a:ahLst/>
              <a:cxnLst>
                <a:cxn ang="0">
                  <a:pos x="T0" y="T1"/>
                </a:cxn>
                <a:cxn ang="0">
                  <a:pos x="T2" y="T3"/>
                </a:cxn>
                <a:cxn ang="0">
                  <a:pos x="T4" y="T5"/>
                </a:cxn>
                <a:cxn ang="0">
                  <a:pos x="T6" y="T7"/>
                </a:cxn>
                <a:cxn ang="0">
                  <a:pos x="T8" y="T9"/>
                </a:cxn>
              </a:cxnLst>
              <a:rect l="0" t="0" r="r" b="b"/>
              <a:pathLst>
                <a:path w="835" h="489">
                  <a:moveTo>
                    <a:pt x="275" y="0"/>
                  </a:moveTo>
                  <a:lnTo>
                    <a:pt x="835" y="0"/>
                  </a:lnTo>
                  <a:lnTo>
                    <a:pt x="551" y="489"/>
                  </a:lnTo>
                  <a:lnTo>
                    <a:pt x="0" y="489"/>
                  </a:lnTo>
                  <a:lnTo>
                    <a:pt x="275" y="0"/>
                  </a:lnTo>
                  <a:close/>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Line 60"/>
            <p:cNvSpPr>
              <a:spLocks noChangeShapeType="1"/>
            </p:cNvSpPr>
            <p:nvPr userDrawn="1"/>
          </p:nvSpPr>
          <p:spPr bwMode="auto">
            <a:xfrm flipH="1">
              <a:off x="-7" y="2908"/>
              <a:ext cx="558"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Line 61"/>
            <p:cNvSpPr>
              <a:spLocks noChangeShapeType="1"/>
            </p:cNvSpPr>
            <p:nvPr userDrawn="1"/>
          </p:nvSpPr>
          <p:spPr bwMode="auto">
            <a:xfrm flipH="1">
              <a:off x="835" y="2418"/>
              <a:ext cx="562" cy="0"/>
            </a:xfrm>
            <a:prstGeom prst="line">
              <a:avLst/>
            </a:pr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Freeform 64"/>
            <p:cNvSpPr>
              <a:spLocks/>
            </p:cNvSpPr>
            <p:nvPr userDrawn="1"/>
          </p:nvSpPr>
          <p:spPr bwMode="auto">
            <a:xfrm>
              <a:off x="1118" y="4373"/>
              <a:ext cx="551" cy="498"/>
            </a:xfrm>
            <a:custGeom>
              <a:avLst/>
              <a:gdLst>
                <a:gd name="T0" fmla="*/ 551 w 551"/>
                <a:gd name="T1" fmla="*/ 498 h 498"/>
                <a:gd name="T2" fmla="*/ 277 w 551"/>
                <a:gd name="T3" fmla="*/ 0 h 498"/>
                <a:gd name="T4" fmla="*/ 0 w 551"/>
                <a:gd name="T5" fmla="*/ 498 h 498"/>
              </a:gdLst>
              <a:ahLst/>
              <a:cxnLst>
                <a:cxn ang="0">
                  <a:pos x="T0" y="T1"/>
                </a:cxn>
                <a:cxn ang="0">
                  <a:pos x="T2" y="T3"/>
                </a:cxn>
                <a:cxn ang="0">
                  <a:pos x="T4" y="T5"/>
                </a:cxn>
              </a:cxnLst>
              <a:rect l="0" t="0" r="r" b="b"/>
              <a:pathLst>
                <a:path w="551" h="498">
                  <a:moveTo>
                    <a:pt x="551" y="498"/>
                  </a:moveTo>
                  <a:lnTo>
                    <a:pt x="277" y="0"/>
                  </a:lnTo>
                  <a:lnTo>
                    <a:pt x="0" y="498"/>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65"/>
            <p:cNvSpPr>
              <a:spLocks/>
            </p:cNvSpPr>
            <p:nvPr userDrawn="1"/>
          </p:nvSpPr>
          <p:spPr bwMode="auto">
            <a:xfrm>
              <a:off x="1395" y="3876"/>
              <a:ext cx="565" cy="497"/>
            </a:xfrm>
            <a:custGeom>
              <a:avLst/>
              <a:gdLst>
                <a:gd name="T0" fmla="*/ 0 w 565"/>
                <a:gd name="T1" fmla="*/ 497 h 497"/>
                <a:gd name="T2" fmla="*/ 565 w 565"/>
                <a:gd name="T3" fmla="*/ 497 h 497"/>
                <a:gd name="T4" fmla="*/ 284 w 565"/>
                <a:gd name="T5" fmla="*/ 0 h 497"/>
              </a:gdLst>
              <a:ahLst/>
              <a:cxnLst>
                <a:cxn ang="0">
                  <a:pos x="T0" y="T1"/>
                </a:cxn>
                <a:cxn ang="0">
                  <a:pos x="T2" y="T3"/>
                </a:cxn>
                <a:cxn ang="0">
                  <a:pos x="T4" y="T5"/>
                </a:cxn>
              </a:cxnLst>
              <a:rect l="0" t="0" r="r" b="b"/>
              <a:pathLst>
                <a:path w="565" h="497">
                  <a:moveTo>
                    <a:pt x="0" y="497"/>
                  </a:moveTo>
                  <a:lnTo>
                    <a:pt x="565" y="497"/>
                  </a:lnTo>
                  <a:lnTo>
                    <a:pt x="284" y="0"/>
                  </a:lnTo>
                </a:path>
              </a:pathLst>
            </a:custGeom>
            <a:grpFill/>
            <a:ln w="11113" cap="flat">
              <a:solidFill>
                <a:schemeClr val="bg2">
                  <a:alpha val="34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49" name="Text Placeholder 2"/>
          <p:cNvSpPr>
            <a:spLocks noGrp="1"/>
          </p:cNvSpPr>
          <p:nvPr>
            <p:ph type="body" sz="quarter" idx="11" hasCustomPrompt="1"/>
          </p:nvPr>
        </p:nvSpPr>
        <p:spPr>
          <a:xfrm>
            <a:off x="814236" y="1887859"/>
            <a:ext cx="5722031" cy="3158274"/>
          </a:xfrm>
          <a:prstGeom prst="rect">
            <a:avLst/>
          </a:prstGeom>
          <a:noFill/>
        </p:spPr>
        <p:txBody>
          <a:bodyPr lIns="0" tIns="91440" rIns="0" bIns="0" anchor="ctr" anchorCtr="0"/>
          <a:lstStyle>
            <a:lvl1pPr algn="ctr">
              <a:defRPr sz="5400" baseline="0">
                <a:solidFill>
                  <a:srgbClr val="EE8822"/>
                </a:solidFill>
                <a:latin typeface="+mj-lt"/>
                <a:ea typeface="Artifakt Legend Book" panose="020B0503050000020004" pitchFamily="34" charset="0"/>
              </a:defRPr>
            </a:lvl1pPr>
          </a:lstStyle>
          <a:p>
            <a:pPr lvl="0"/>
            <a:r>
              <a:rPr lang="en-US"/>
              <a:t>Slide title goes here.</a:t>
            </a:r>
            <a:br>
              <a:rPr lang="en-US"/>
            </a:br>
            <a:r>
              <a:rPr lang="en-US"/>
              <a:t>Add your own image to the right. Select it and send to back so the white arrow graphic is visible)</a:t>
            </a:r>
          </a:p>
        </p:txBody>
      </p:sp>
      <p:sp>
        <p:nvSpPr>
          <p:cNvPr id="3" name="Picture Placeholder 2"/>
          <p:cNvSpPr>
            <a:spLocks noGrp="1"/>
          </p:cNvSpPr>
          <p:nvPr>
            <p:ph type="pic" sz="quarter" idx="12"/>
          </p:nvPr>
        </p:nvSpPr>
        <p:spPr>
          <a:xfrm>
            <a:off x="5257800" y="0"/>
            <a:ext cx="6934200" cy="6858000"/>
          </a:xfrm>
          <a:prstGeom prst="rect">
            <a:avLst/>
          </a:prstGeom>
        </p:spPr>
        <p:txBody>
          <a:bodyPr anchor="ctr" anchorCtr="0"/>
          <a:lstStyle>
            <a:lvl1pPr algn="ctr">
              <a:defRPr>
                <a:latin typeface="+mn-lt"/>
              </a:defRPr>
            </a:lvl1pPr>
          </a:lstStyle>
          <a:p>
            <a:endParaRPr lang="en-US"/>
          </a:p>
        </p:txBody>
      </p:sp>
      <p:pic>
        <p:nvPicPr>
          <p:cNvPr id="42" name="Picture 4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279343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arallelogram 1"/>
          <p:cNvSpPr/>
          <p:nvPr userDrawn="1"/>
        </p:nvSpPr>
        <p:spPr>
          <a:xfrm>
            <a:off x="-13938" y="0"/>
            <a:ext cx="8770774" cy="6897431"/>
          </a:xfrm>
          <a:custGeom>
            <a:avLst/>
            <a:gdLst>
              <a:gd name="connsiteX0" fmla="*/ 0 w 9127066"/>
              <a:gd name="connsiteY0" fmla="*/ 6858000 h 6858000"/>
              <a:gd name="connsiteX1" fmla="*/ 1714500 w 9127066"/>
              <a:gd name="connsiteY1" fmla="*/ 0 h 6858000"/>
              <a:gd name="connsiteX2" fmla="*/ 9127066 w 9127066"/>
              <a:gd name="connsiteY2" fmla="*/ 0 h 6858000"/>
              <a:gd name="connsiteX3" fmla="*/ 7412566 w 9127066"/>
              <a:gd name="connsiteY3" fmla="*/ 6858000 h 6858000"/>
              <a:gd name="connsiteX4" fmla="*/ 0 w 9127066"/>
              <a:gd name="connsiteY4" fmla="*/ 6858000 h 6858000"/>
              <a:gd name="connsiteX0" fmla="*/ 29633 w 7412566"/>
              <a:gd name="connsiteY0" fmla="*/ 6841066 h 6858000"/>
              <a:gd name="connsiteX1" fmla="*/ 0 w 7412566"/>
              <a:gd name="connsiteY1" fmla="*/ 0 h 6858000"/>
              <a:gd name="connsiteX2" fmla="*/ 7412566 w 7412566"/>
              <a:gd name="connsiteY2" fmla="*/ 0 h 6858000"/>
              <a:gd name="connsiteX3" fmla="*/ 5698066 w 7412566"/>
              <a:gd name="connsiteY3" fmla="*/ 6858000 h 6858000"/>
              <a:gd name="connsiteX4" fmla="*/ 29633 w 7412566"/>
              <a:gd name="connsiteY4" fmla="*/ 6841066 h 6858000"/>
              <a:gd name="connsiteX0" fmla="*/ 13533 w 7412566"/>
              <a:gd name="connsiteY0" fmla="*/ 6879065 h 6879065"/>
              <a:gd name="connsiteX1" fmla="*/ 0 w 7412566"/>
              <a:gd name="connsiteY1" fmla="*/ 0 h 6879065"/>
              <a:gd name="connsiteX2" fmla="*/ 7412566 w 7412566"/>
              <a:gd name="connsiteY2" fmla="*/ 0 h 6879065"/>
              <a:gd name="connsiteX3" fmla="*/ 5698066 w 7412566"/>
              <a:gd name="connsiteY3" fmla="*/ 6858000 h 6879065"/>
              <a:gd name="connsiteX4" fmla="*/ 13533 w 7412566"/>
              <a:gd name="connsiteY4" fmla="*/ 6879065 h 687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566" h="6879065">
                <a:moveTo>
                  <a:pt x="13533" y="6879065"/>
                </a:moveTo>
                <a:lnTo>
                  <a:pt x="0" y="0"/>
                </a:lnTo>
                <a:lnTo>
                  <a:pt x="7412566" y="0"/>
                </a:lnTo>
                <a:lnTo>
                  <a:pt x="5698066" y="6858000"/>
                </a:lnTo>
                <a:lnTo>
                  <a:pt x="13533" y="6879065"/>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2"/>
          <p:cNvSpPr>
            <a:spLocks noGrp="1"/>
          </p:cNvSpPr>
          <p:nvPr>
            <p:ph type="body" sz="quarter" idx="11" hasCustomPrompt="1"/>
          </p:nvPr>
        </p:nvSpPr>
        <p:spPr>
          <a:xfrm>
            <a:off x="814236" y="812800"/>
            <a:ext cx="5705097" cy="5201631"/>
          </a:xfrm>
          <a:prstGeom prst="rect">
            <a:avLst/>
          </a:prstGeom>
          <a:noFill/>
        </p:spPr>
        <p:txBody>
          <a:bodyPr lIns="0" tIns="91440" rIns="0" bIns="0" anchor="ctr" anchorCtr="0"/>
          <a:lstStyle>
            <a:lvl1pPr algn="ctr">
              <a:defRPr sz="5400" baseline="0">
                <a:solidFill>
                  <a:schemeClr val="bg1"/>
                </a:solidFill>
                <a:latin typeface="+mj-lt"/>
                <a:ea typeface="Artifakt Legend Book" panose="020B0503050000020004" pitchFamily="34" charset="0"/>
              </a:defRPr>
            </a:lvl1pPr>
          </a:lstStyle>
          <a:p>
            <a:pPr lvl="0"/>
            <a:r>
              <a:rPr lang="en-US"/>
              <a:t>Title goes here. </a:t>
            </a:r>
            <a:br>
              <a:rPr lang="en-US"/>
            </a:br>
            <a:r>
              <a:rPr lang="en-US"/>
              <a:t>It is set in </a:t>
            </a:r>
            <a:r>
              <a:rPr lang="en-US" err="1"/>
              <a:t>Artifakt</a:t>
            </a:r>
            <a:r>
              <a:rPr lang="en-US"/>
              <a:t> </a:t>
            </a:r>
            <a:r>
              <a:rPr lang="en-US" err="1"/>
              <a:t>LegendOfc</a:t>
            </a:r>
            <a:r>
              <a:rPr lang="en-US"/>
              <a:t> 54pt</a:t>
            </a:r>
          </a:p>
        </p:txBody>
      </p:sp>
      <p:grpSp>
        <p:nvGrpSpPr>
          <p:cNvPr id="131" name="Group 130"/>
          <p:cNvGrpSpPr/>
          <p:nvPr userDrawn="1"/>
        </p:nvGrpSpPr>
        <p:grpSpPr>
          <a:xfrm>
            <a:off x="-513213" y="0"/>
            <a:ext cx="6048640" cy="7478697"/>
            <a:chOff x="-551313" y="0"/>
            <a:chExt cx="6048640" cy="7478697"/>
          </a:xfrm>
          <a:solidFill>
            <a:schemeClr val="bg1">
              <a:alpha val="15000"/>
            </a:schemeClr>
          </a:solidFill>
        </p:grpSpPr>
        <p:sp>
          <p:nvSpPr>
            <p:cNvPr id="132" name="Isosceles Triangle 131"/>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userDrawn="1"/>
          </p:nvSpPr>
          <p:spPr>
            <a:xfrm>
              <a:off x="2769419"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userDrawn="1"/>
          </p:nvSpPr>
          <p:spPr>
            <a:xfrm>
              <a:off x="555965" y="0"/>
              <a:ext cx="1060704" cy="914400"/>
            </a:xfrm>
            <a:prstGeom prst="triangle">
              <a:avLst/>
            </a:prstGeom>
            <a:solidFill>
              <a:schemeClr val="bg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userDrawn="1"/>
          </p:nvSpPr>
          <p:spPr>
            <a:xfrm rot="10800000">
              <a:off x="2216303"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userDrawn="1"/>
          </p:nvSpPr>
          <p:spPr>
            <a:xfrm rot="10800000">
              <a:off x="2849"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userDrawn="1"/>
          </p:nvSpPr>
          <p:spPr>
            <a:xfrm rot="10800000">
              <a:off x="2849"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userDrawn="1"/>
          </p:nvSpPr>
          <p:spPr>
            <a:xfrm>
              <a:off x="555965"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userDrawn="1"/>
          </p:nvSpPr>
          <p:spPr>
            <a:xfrm>
              <a:off x="1662141" y="375339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userDrawn="1"/>
          </p:nvSpPr>
          <p:spPr>
            <a:xfrm>
              <a:off x="555965" y="562752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p:cNvSpPr/>
            <p:nvPr userDrawn="1"/>
          </p:nvSpPr>
          <p:spPr>
            <a:xfrm rot="10800000">
              <a:off x="3323581"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p:cNvSpPr/>
            <p:nvPr userDrawn="1"/>
          </p:nvSpPr>
          <p:spPr>
            <a:xfrm rot="10800000">
              <a:off x="4436623"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Text Placeholder 8"/>
          <p:cNvSpPr>
            <a:spLocks noGrp="1"/>
          </p:cNvSpPr>
          <p:nvPr>
            <p:ph type="body" sz="quarter" idx="19" hasCustomPrompt="1"/>
          </p:nvPr>
        </p:nvSpPr>
        <p:spPr>
          <a:xfrm>
            <a:off x="9256111" y="2105025"/>
            <a:ext cx="2326289" cy="1162050"/>
          </a:xfrm>
          <a:prstGeom prst="rect">
            <a:avLst/>
          </a:prstGeom>
        </p:spPr>
        <p:txBody>
          <a:bodyPr tIns="182880"/>
          <a:lstStyle>
            <a:lvl1pPr>
              <a:defRPr sz="2000" baseline="0">
                <a:latin typeface="+mn-lt"/>
              </a:defRPr>
            </a:lvl1pPr>
          </a:lstStyle>
          <a:p>
            <a:pPr lvl="0"/>
            <a:r>
              <a:rPr lang="en-GB" sz="2000">
                <a:latin typeface="+mn-lt"/>
              </a:rPr>
              <a:t>Text </a:t>
            </a:r>
            <a:r>
              <a:rPr lang="en-GB" sz="2000" err="1">
                <a:latin typeface="+mn-lt"/>
              </a:rPr>
              <a:t>Artifakt</a:t>
            </a:r>
            <a:r>
              <a:rPr lang="en-GB" sz="2000">
                <a:latin typeface="+mn-lt"/>
              </a:rPr>
              <a:t> </a:t>
            </a:r>
            <a:r>
              <a:rPr lang="en-GB" sz="2000" err="1">
                <a:latin typeface="+mn-lt"/>
              </a:rPr>
              <a:t>ElementOfc</a:t>
            </a:r>
            <a:r>
              <a:rPr lang="en-GB" sz="2000">
                <a:latin typeface="+mn-lt"/>
              </a:rPr>
              <a:t> Bold 20pt font.</a:t>
            </a:r>
          </a:p>
        </p:txBody>
      </p:sp>
      <p:sp>
        <p:nvSpPr>
          <p:cNvPr id="4" name="Picture Placeholder 3"/>
          <p:cNvSpPr>
            <a:spLocks noGrp="1"/>
          </p:cNvSpPr>
          <p:nvPr>
            <p:ph type="pic" sz="quarter" idx="20"/>
          </p:nvPr>
        </p:nvSpPr>
        <p:spPr>
          <a:xfrm>
            <a:off x="9258300" y="635000"/>
            <a:ext cx="2322513" cy="1470025"/>
          </a:xfrm>
          <a:prstGeom prst="rect">
            <a:avLst/>
          </a:prstGeom>
        </p:spPr>
        <p:txBody>
          <a:bodyPr/>
          <a:lstStyle>
            <a:lvl1pPr>
              <a:defRPr>
                <a:latin typeface="+mn-lt"/>
              </a:defRPr>
            </a:lvl1pPr>
          </a:lstStyle>
          <a:p>
            <a:endParaRPr lang="en-US"/>
          </a:p>
        </p:txBody>
      </p:sp>
      <p:sp>
        <p:nvSpPr>
          <p:cNvPr id="174" name="Text Placeholder 8"/>
          <p:cNvSpPr>
            <a:spLocks noGrp="1"/>
          </p:cNvSpPr>
          <p:nvPr>
            <p:ph type="body" sz="quarter" idx="21" hasCustomPrompt="1"/>
          </p:nvPr>
        </p:nvSpPr>
        <p:spPr>
          <a:xfrm>
            <a:off x="9256111" y="5086350"/>
            <a:ext cx="2326289" cy="1162050"/>
          </a:xfrm>
          <a:prstGeom prst="rect">
            <a:avLst/>
          </a:prstGeom>
        </p:spPr>
        <p:txBody>
          <a:bodyPr tIns="182880"/>
          <a:lstStyle>
            <a:lvl1pPr>
              <a:defRPr sz="2000" baseline="0">
                <a:latin typeface="+mn-lt"/>
              </a:defRPr>
            </a:lvl1pPr>
          </a:lstStyle>
          <a:p>
            <a:pPr lvl="0"/>
            <a:r>
              <a:rPr lang="en-GB" sz="2000">
                <a:latin typeface="+mn-lt"/>
              </a:rPr>
              <a:t>Text </a:t>
            </a:r>
            <a:r>
              <a:rPr lang="en-GB" sz="2000" err="1">
                <a:latin typeface="+mn-lt"/>
              </a:rPr>
              <a:t>Artifakt</a:t>
            </a:r>
            <a:r>
              <a:rPr lang="en-GB" sz="2000">
                <a:latin typeface="+mn-lt"/>
              </a:rPr>
              <a:t> </a:t>
            </a:r>
            <a:r>
              <a:rPr lang="en-GB" sz="2000" err="1">
                <a:latin typeface="+mn-lt"/>
              </a:rPr>
              <a:t>ElementOfc</a:t>
            </a:r>
            <a:r>
              <a:rPr lang="en-GB" sz="2000">
                <a:latin typeface="+mn-lt"/>
              </a:rPr>
              <a:t> Bold 20pt font.</a:t>
            </a:r>
          </a:p>
        </p:txBody>
      </p:sp>
      <p:sp>
        <p:nvSpPr>
          <p:cNvPr id="175" name="Picture Placeholder 3"/>
          <p:cNvSpPr>
            <a:spLocks noGrp="1"/>
          </p:cNvSpPr>
          <p:nvPr>
            <p:ph type="pic" sz="quarter" idx="22"/>
          </p:nvPr>
        </p:nvSpPr>
        <p:spPr>
          <a:xfrm>
            <a:off x="9258300" y="3616325"/>
            <a:ext cx="2322513" cy="1470025"/>
          </a:xfrm>
          <a:prstGeom prst="rect">
            <a:avLst/>
          </a:prstGeom>
        </p:spPr>
        <p:txBody>
          <a:bodyPr/>
          <a:lstStyle>
            <a:lvl1pPr>
              <a:defRPr>
                <a:latin typeface="+mn-lt"/>
              </a:defRPr>
            </a:lvl1pPr>
          </a:lstStyle>
          <a:p>
            <a:endParaRPr lang="en-US"/>
          </a:p>
        </p:txBody>
      </p:sp>
      <p:pic>
        <p:nvPicPr>
          <p:cNvPr id="50" name="Picture 4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36623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Parallelogram 1"/>
          <p:cNvSpPr/>
          <p:nvPr userDrawn="1"/>
        </p:nvSpPr>
        <p:spPr>
          <a:xfrm>
            <a:off x="-13938" y="0"/>
            <a:ext cx="8770774" cy="6877438"/>
          </a:xfrm>
          <a:custGeom>
            <a:avLst/>
            <a:gdLst>
              <a:gd name="connsiteX0" fmla="*/ 0 w 9127066"/>
              <a:gd name="connsiteY0" fmla="*/ 6858000 h 6858000"/>
              <a:gd name="connsiteX1" fmla="*/ 1714500 w 9127066"/>
              <a:gd name="connsiteY1" fmla="*/ 0 h 6858000"/>
              <a:gd name="connsiteX2" fmla="*/ 9127066 w 9127066"/>
              <a:gd name="connsiteY2" fmla="*/ 0 h 6858000"/>
              <a:gd name="connsiteX3" fmla="*/ 7412566 w 9127066"/>
              <a:gd name="connsiteY3" fmla="*/ 6858000 h 6858000"/>
              <a:gd name="connsiteX4" fmla="*/ 0 w 9127066"/>
              <a:gd name="connsiteY4" fmla="*/ 6858000 h 6858000"/>
              <a:gd name="connsiteX0" fmla="*/ 29633 w 7412566"/>
              <a:gd name="connsiteY0" fmla="*/ 6841066 h 6858000"/>
              <a:gd name="connsiteX1" fmla="*/ 0 w 7412566"/>
              <a:gd name="connsiteY1" fmla="*/ 0 h 6858000"/>
              <a:gd name="connsiteX2" fmla="*/ 7412566 w 7412566"/>
              <a:gd name="connsiteY2" fmla="*/ 0 h 6858000"/>
              <a:gd name="connsiteX3" fmla="*/ 5698066 w 7412566"/>
              <a:gd name="connsiteY3" fmla="*/ 6858000 h 6858000"/>
              <a:gd name="connsiteX4" fmla="*/ 29633 w 7412566"/>
              <a:gd name="connsiteY4" fmla="*/ 6841066 h 6858000"/>
              <a:gd name="connsiteX0" fmla="*/ 21982 w 7412566"/>
              <a:gd name="connsiteY0" fmla="*/ 6841066 h 6858000"/>
              <a:gd name="connsiteX1" fmla="*/ 0 w 7412566"/>
              <a:gd name="connsiteY1" fmla="*/ 0 h 6858000"/>
              <a:gd name="connsiteX2" fmla="*/ 7412566 w 7412566"/>
              <a:gd name="connsiteY2" fmla="*/ 0 h 6858000"/>
              <a:gd name="connsiteX3" fmla="*/ 5698066 w 7412566"/>
              <a:gd name="connsiteY3" fmla="*/ 6858000 h 6858000"/>
              <a:gd name="connsiteX4" fmla="*/ 21982 w 7412566"/>
              <a:gd name="connsiteY4" fmla="*/ 6841066 h 6858000"/>
              <a:gd name="connsiteX0" fmla="*/ 6679 w 7412566"/>
              <a:gd name="connsiteY0" fmla="*/ 6859125 h 6859125"/>
              <a:gd name="connsiteX1" fmla="*/ 0 w 7412566"/>
              <a:gd name="connsiteY1" fmla="*/ 0 h 6859125"/>
              <a:gd name="connsiteX2" fmla="*/ 7412566 w 7412566"/>
              <a:gd name="connsiteY2" fmla="*/ 0 h 6859125"/>
              <a:gd name="connsiteX3" fmla="*/ 5698066 w 7412566"/>
              <a:gd name="connsiteY3" fmla="*/ 6858000 h 6859125"/>
              <a:gd name="connsiteX4" fmla="*/ 6679 w 7412566"/>
              <a:gd name="connsiteY4" fmla="*/ 6859125 h 685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566" h="6859125">
                <a:moveTo>
                  <a:pt x="6679" y="6859125"/>
                </a:moveTo>
                <a:cubicBezTo>
                  <a:pt x="-648" y="4578770"/>
                  <a:pt x="7327" y="2280355"/>
                  <a:pt x="0" y="0"/>
                </a:cubicBezTo>
                <a:lnTo>
                  <a:pt x="7412566" y="0"/>
                </a:lnTo>
                <a:lnTo>
                  <a:pt x="5698066" y="6858000"/>
                </a:lnTo>
                <a:lnTo>
                  <a:pt x="6679" y="6859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2"/>
          <p:cNvSpPr>
            <a:spLocks noGrp="1"/>
          </p:cNvSpPr>
          <p:nvPr>
            <p:ph type="body" sz="quarter" idx="11" hasCustomPrompt="1"/>
          </p:nvPr>
        </p:nvSpPr>
        <p:spPr>
          <a:xfrm>
            <a:off x="814236" y="812800"/>
            <a:ext cx="5705097" cy="5201631"/>
          </a:xfrm>
          <a:prstGeom prst="rect">
            <a:avLst/>
          </a:prstGeom>
          <a:noFill/>
        </p:spPr>
        <p:txBody>
          <a:bodyPr lIns="0" tIns="91440" rIns="0" bIns="0" anchor="ctr" anchorCtr="0"/>
          <a:lstStyle>
            <a:lvl1pPr algn="ctr">
              <a:defRPr sz="5400" baseline="0">
                <a:solidFill>
                  <a:srgbClr val="EE8822"/>
                </a:solidFill>
                <a:latin typeface="+mj-lt"/>
                <a:ea typeface="Artifakt Legend Book" panose="020B0503050000020004" pitchFamily="34" charset="0"/>
              </a:defRPr>
            </a:lvl1pPr>
          </a:lstStyle>
          <a:p>
            <a:pPr lvl="0"/>
            <a:r>
              <a:rPr lang="en-US"/>
              <a:t>Slide title is set in </a:t>
            </a:r>
            <a:r>
              <a:rPr lang="en-US" err="1"/>
              <a:t>Artifakt</a:t>
            </a:r>
            <a:r>
              <a:rPr lang="en-US"/>
              <a:t> </a:t>
            </a:r>
            <a:r>
              <a:rPr lang="en-US" err="1"/>
              <a:t>LegendOfc</a:t>
            </a:r>
            <a:r>
              <a:rPr lang="en-US"/>
              <a:t> 54pt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37501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Parallelogram 1"/>
          <p:cNvSpPr/>
          <p:nvPr userDrawn="1"/>
        </p:nvSpPr>
        <p:spPr>
          <a:xfrm>
            <a:off x="-10551" y="1835"/>
            <a:ext cx="10235621" cy="6867632"/>
          </a:xfrm>
          <a:custGeom>
            <a:avLst/>
            <a:gdLst>
              <a:gd name="connsiteX0" fmla="*/ 0 w 9127066"/>
              <a:gd name="connsiteY0" fmla="*/ 6858000 h 6858000"/>
              <a:gd name="connsiteX1" fmla="*/ 1714500 w 9127066"/>
              <a:gd name="connsiteY1" fmla="*/ 0 h 6858000"/>
              <a:gd name="connsiteX2" fmla="*/ 9127066 w 9127066"/>
              <a:gd name="connsiteY2" fmla="*/ 0 h 6858000"/>
              <a:gd name="connsiteX3" fmla="*/ 7412566 w 9127066"/>
              <a:gd name="connsiteY3" fmla="*/ 6858000 h 6858000"/>
              <a:gd name="connsiteX4" fmla="*/ 0 w 9127066"/>
              <a:gd name="connsiteY4" fmla="*/ 6858000 h 6858000"/>
              <a:gd name="connsiteX0" fmla="*/ 29633 w 7412566"/>
              <a:gd name="connsiteY0" fmla="*/ 6841066 h 6858000"/>
              <a:gd name="connsiteX1" fmla="*/ 0 w 7412566"/>
              <a:gd name="connsiteY1" fmla="*/ 0 h 6858000"/>
              <a:gd name="connsiteX2" fmla="*/ 7412566 w 7412566"/>
              <a:gd name="connsiteY2" fmla="*/ 0 h 6858000"/>
              <a:gd name="connsiteX3" fmla="*/ 5698066 w 7412566"/>
              <a:gd name="connsiteY3" fmla="*/ 6858000 h 6858000"/>
              <a:gd name="connsiteX4" fmla="*/ 29633 w 7412566"/>
              <a:gd name="connsiteY4" fmla="*/ 6841066 h 6858000"/>
              <a:gd name="connsiteX0" fmla="*/ 129667 w 7412566"/>
              <a:gd name="connsiteY0" fmla="*/ 6792552 h 6858000"/>
              <a:gd name="connsiteX1" fmla="*/ 0 w 7412566"/>
              <a:gd name="connsiteY1" fmla="*/ 0 h 6858000"/>
              <a:gd name="connsiteX2" fmla="*/ 7412566 w 7412566"/>
              <a:gd name="connsiteY2" fmla="*/ 0 h 6858000"/>
              <a:gd name="connsiteX3" fmla="*/ 5698066 w 7412566"/>
              <a:gd name="connsiteY3" fmla="*/ 6858000 h 6858000"/>
              <a:gd name="connsiteX4" fmla="*/ 129667 w 7412566"/>
              <a:gd name="connsiteY4" fmla="*/ 6792552 h 6858000"/>
              <a:gd name="connsiteX0" fmla="*/ 35517 w 7412566"/>
              <a:gd name="connsiteY0" fmla="*/ 6824894 h 6858000"/>
              <a:gd name="connsiteX1" fmla="*/ 0 w 7412566"/>
              <a:gd name="connsiteY1" fmla="*/ 0 h 6858000"/>
              <a:gd name="connsiteX2" fmla="*/ 7412566 w 7412566"/>
              <a:gd name="connsiteY2" fmla="*/ 0 h 6858000"/>
              <a:gd name="connsiteX3" fmla="*/ 5698066 w 7412566"/>
              <a:gd name="connsiteY3" fmla="*/ 6858000 h 6858000"/>
              <a:gd name="connsiteX4" fmla="*/ 35517 w 7412566"/>
              <a:gd name="connsiteY4" fmla="*/ 6824894 h 6858000"/>
              <a:gd name="connsiteX0" fmla="*/ 35517 w 7412566"/>
              <a:gd name="connsiteY0" fmla="*/ 6824894 h 6833743"/>
              <a:gd name="connsiteX1" fmla="*/ 0 w 7412566"/>
              <a:gd name="connsiteY1" fmla="*/ 0 h 6833743"/>
              <a:gd name="connsiteX2" fmla="*/ 7412566 w 7412566"/>
              <a:gd name="connsiteY2" fmla="*/ 0 h 6833743"/>
              <a:gd name="connsiteX3" fmla="*/ 5709835 w 7412566"/>
              <a:gd name="connsiteY3" fmla="*/ 6833743 h 6833743"/>
              <a:gd name="connsiteX4" fmla="*/ 35517 w 7412566"/>
              <a:gd name="connsiteY4" fmla="*/ 6824894 h 6833743"/>
              <a:gd name="connsiteX0" fmla="*/ 0 w 7377049"/>
              <a:gd name="connsiteY0" fmla="*/ 6824894 h 6833743"/>
              <a:gd name="connsiteX1" fmla="*/ 117476 w 7377049"/>
              <a:gd name="connsiteY1" fmla="*/ 113198 h 6833743"/>
              <a:gd name="connsiteX2" fmla="*/ 7377049 w 7377049"/>
              <a:gd name="connsiteY2" fmla="*/ 0 h 6833743"/>
              <a:gd name="connsiteX3" fmla="*/ 5674318 w 7377049"/>
              <a:gd name="connsiteY3" fmla="*/ 6833743 h 6833743"/>
              <a:gd name="connsiteX4" fmla="*/ 0 w 7377049"/>
              <a:gd name="connsiteY4" fmla="*/ 6824894 h 6833743"/>
              <a:gd name="connsiteX0" fmla="*/ 211 w 7377260"/>
              <a:gd name="connsiteY0" fmla="*/ 6824894 h 6833743"/>
              <a:gd name="connsiteX1" fmla="*/ 0 w 7377260"/>
              <a:gd name="connsiteY1" fmla="*/ 40428 h 6833743"/>
              <a:gd name="connsiteX2" fmla="*/ 7377260 w 7377260"/>
              <a:gd name="connsiteY2" fmla="*/ 0 h 6833743"/>
              <a:gd name="connsiteX3" fmla="*/ 5674529 w 7377260"/>
              <a:gd name="connsiteY3" fmla="*/ 6833743 h 6833743"/>
              <a:gd name="connsiteX4" fmla="*/ 211 w 7377260"/>
              <a:gd name="connsiteY4" fmla="*/ 6824894 h 6833743"/>
              <a:gd name="connsiteX0" fmla="*/ 211 w 7377260"/>
              <a:gd name="connsiteY0" fmla="*/ 6824894 h 6833743"/>
              <a:gd name="connsiteX1" fmla="*/ 0 w 7377260"/>
              <a:gd name="connsiteY1" fmla="*/ 40428 h 6833743"/>
              <a:gd name="connsiteX2" fmla="*/ 7377260 w 7377260"/>
              <a:gd name="connsiteY2" fmla="*/ 0 h 6833743"/>
              <a:gd name="connsiteX3" fmla="*/ 5674529 w 7377260"/>
              <a:gd name="connsiteY3" fmla="*/ 6833743 h 6833743"/>
              <a:gd name="connsiteX4" fmla="*/ 211 w 7377260"/>
              <a:gd name="connsiteY4" fmla="*/ 6824894 h 6833743"/>
              <a:gd name="connsiteX0" fmla="*/ 6096 w 7383145"/>
              <a:gd name="connsiteY0" fmla="*/ 6824894 h 6833743"/>
              <a:gd name="connsiteX1" fmla="*/ 0 w 7383145"/>
              <a:gd name="connsiteY1" fmla="*/ 32343 h 6833743"/>
              <a:gd name="connsiteX2" fmla="*/ 7383145 w 7383145"/>
              <a:gd name="connsiteY2" fmla="*/ 0 h 6833743"/>
              <a:gd name="connsiteX3" fmla="*/ 5680414 w 7383145"/>
              <a:gd name="connsiteY3" fmla="*/ 6833743 h 6833743"/>
              <a:gd name="connsiteX4" fmla="*/ 6096 w 7383145"/>
              <a:gd name="connsiteY4" fmla="*/ 6824894 h 6833743"/>
              <a:gd name="connsiteX0" fmla="*/ 6096 w 7377261"/>
              <a:gd name="connsiteY0" fmla="*/ 6792552 h 6801401"/>
              <a:gd name="connsiteX1" fmla="*/ 0 w 7377261"/>
              <a:gd name="connsiteY1" fmla="*/ 1 h 6801401"/>
              <a:gd name="connsiteX2" fmla="*/ 7377261 w 7377261"/>
              <a:gd name="connsiteY2" fmla="*/ 0 h 6801401"/>
              <a:gd name="connsiteX3" fmla="*/ 5680414 w 7377261"/>
              <a:gd name="connsiteY3" fmla="*/ 6801401 h 6801401"/>
              <a:gd name="connsiteX4" fmla="*/ 6096 w 7377261"/>
              <a:gd name="connsiteY4" fmla="*/ 6792552 h 680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7261" h="6801401">
                <a:moveTo>
                  <a:pt x="6096" y="6792552"/>
                </a:moveTo>
                <a:cubicBezTo>
                  <a:pt x="6026" y="4531063"/>
                  <a:pt x="70" y="2261490"/>
                  <a:pt x="0" y="1"/>
                </a:cubicBezTo>
                <a:lnTo>
                  <a:pt x="7377261" y="0"/>
                </a:lnTo>
                <a:lnTo>
                  <a:pt x="5680414" y="6801401"/>
                </a:lnTo>
                <a:lnTo>
                  <a:pt x="6096" y="6792552"/>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 Placeholder 22"/>
          <p:cNvSpPr>
            <a:spLocks noGrp="1"/>
          </p:cNvSpPr>
          <p:nvPr>
            <p:ph type="body" sz="quarter" idx="10" hasCustomPrompt="1"/>
          </p:nvPr>
        </p:nvSpPr>
        <p:spPr>
          <a:xfrm>
            <a:off x="880955" y="504841"/>
            <a:ext cx="1736725" cy="370165"/>
          </a:xfrm>
          <a:prstGeom prst="rect">
            <a:avLst/>
          </a:prstGeom>
        </p:spPr>
        <p:txBody>
          <a:bodyPr/>
          <a:lstStyle>
            <a:lvl1pPr>
              <a:defRPr sz="1400" baseline="0">
                <a:solidFill>
                  <a:schemeClr val="bg1"/>
                </a:solidFill>
                <a:latin typeface="+mn-lt"/>
              </a:defRPr>
            </a:lvl1pPr>
          </a:lstStyle>
          <a:p>
            <a:pPr lvl="0"/>
            <a:r>
              <a:rPr lang="en-US"/>
              <a:t>Company name</a:t>
            </a:r>
          </a:p>
        </p:txBody>
      </p:sp>
      <p:sp>
        <p:nvSpPr>
          <p:cNvPr id="25" name="Text Placeholder 24"/>
          <p:cNvSpPr>
            <a:spLocks noGrp="1"/>
          </p:cNvSpPr>
          <p:nvPr>
            <p:ph type="body" sz="quarter" idx="11" hasCustomPrompt="1"/>
          </p:nvPr>
        </p:nvSpPr>
        <p:spPr>
          <a:xfrm>
            <a:off x="881063" y="881063"/>
            <a:ext cx="7253287" cy="4609590"/>
          </a:xfrm>
          <a:prstGeom prst="rect">
            <a:avLst/>
          </a:prstGeom>
        </p:spPr>
        <p:txBody>
          <a:bodyPr/>
          <a:lstStyle>
            <a:lvl1pPr>
              <a:defRPr sz="4000" baseline="0">
                <a:solidFill>
                  <a:schemeClr val="bg1"/>
                </a:solidFill>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en-US"/>
              <a:t>“Quote content slide is set in </a:t>
            </a:r>
            <a:r>
              <a:rPr lang="en-US" err="1"/>
              <a:t>Artifakt</a:t>
            </a:r>
            <a:r>
              <a:rPr lang="en-US"/>
              <a:t> </a:t>
            </a:r>
            <a:r>
              <a:rPr lang="en-US" err="1"/>
              <a:t>LegendOfc</a:t>
            </a:r>
            <a:r>
              <a:rPr lang="en-US"/>
              <a:t> 40pt.”</a:t>
            </a:r>
          </a:p>
        </p:txBody>
      </p:sp>
      <p:sp>
        <p:nvSpPr>
          <p:cNvPr id="27" name="Text Placeholder 26"/>
          <p:cNvSpPr>
            <a:spLocks noGrp="1"/>
          </p:cNvSpPr>
          <p:nvPr>
            <p:ph type="body" sz="quarter" idx="12" hasCustomPrompt="1"/>
          </p:nvPr>
        </p:nvSpPr>
        <p:spPr>
          <a:xfrm>
            <a:off x="876660" y="5496710"/>
            <a:ext cx="7067957" cy="758699"/>
          </a:xfrm>
          <a:prstGeom prst="rect">
            <a:avLst/>
          </a:prstGeom>
        </p:spPr>
        <p:txBody>
          <a:bodyPr/>
          <a:lstStyle>
            <a:lvl1pPr>
              <a:defRPr sz="1400" baseline="0">
                <a:solidFill>
                  <a:schemeClr val="bg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Name</a:t>
            </a:r>
            <a:br>
              <a:rPr lang="en-US"/>
            </a:br>
            <a:r>
              <a:rPr lang="en-US"/>
              <a:t>Job Title</a:t>
            </a:r>
            <a:br>
              <a:rPr lang="en-US"/>
            </a:br>
            <a:r>
              <a:rPr lang="en-US"/>
              <a:t>Company</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11118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grpSp>
        <p:nvGrpSpPr>
          <p:cNvPr id="2" name="Group 1"/>
          <p:cNvGrpSpPr/>
          <p:nvPr userDrawn="1"/>
        </p:nvGrpSpPr>
        <p:grpSpPr>
          <a:xfrm>
            <a:off x="-494165" y="0"/>
            <a:ext cx="13248985" cy="7478697"/>
            <a:chOff x="-551313" y="0"/>
            <a:chExt cx="13248985" cy="7478697"/>
          </a:xfrm>
          <a:solidFill>
            <a:schemeClr val="bg1">
              <a:alpha val="15000"/>
            </a:schemeClr>
          </a:solidFill>
        </p:grpSpPr>
        <p:sp>
          <p:nvSpPr>
            <p:cNvPr id="53" name="Isosceles Triangle 52"/>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userDrawn="1"/>
          </p:nvSpPr>
          <p:spPr>
            <a:xfrm>
              <a:off x="2769419"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userDrawn="1"/>
          </p:nvSpPr>
          <p:spPr>
            <a:xfrm>
              <a:off x="555965" y="0"/>
              <a:ext cx="1060704" cy="914400"/>
            </a:xfrm>
            <a:prstGeom prst="triangle">
              <a:avLst/>
            </a:prstGeom>
            <a:solidFill>
              <a:schemeClr val="bg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userDrawn="1"/>
          </p:nvSpPr>
          <p:spPr>
            <a:xfrm rot="10800000">
              <a:off x="2216303"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userDrawn="1"/>
          </p:nvSpPr>
          <p:spPr>
            <a:xfrm rot="10800000">
              <a:off x="2849"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userDrawn="1"/>
          </p:nvSpPr>
          <p:spPr>
            <a:xfrm rot="10800000">
              <a:off x="2849"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p:nvPr userDrawn="1"/>
          </p:nvSpPr>
          <p:spPr>
            <a:xfrm>
              <a:off x="555965"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p:cNvSpPr/>
            <p:nvPr userDrawn="1"/>
          </p:nvSpPr>
          <p:spPr>
            <a:xfrm>
              <a:off x="1662141" y="375339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userDrawn="1"/>
          </p:nvSpPr>
          <p:spPr>
            <a:xfrm>
              <a:off x="555965" y="562752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userDrawn="1"/>
          </p:nvSpPr>
          <p:spPr>
            <a:xfrm rot="10800000">
              <a:off x="3323581"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userDrawn="1"/>
          </p:nvSpPr>
          <p:spPr>
            <a:xfrm rot="10800000">
              <a:off x="4436623"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userDrawn="1"/>
          </p:nvSpPr>
          <p:spPr>
            <a:xfrm rot="10800000">
              <a:off x="7757355"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Isosceles Triangle 277"/>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Isosceles Triangle 280"/>
            <p:cNvSpPr/>
            <p:nvPr userDrawn="1"/>
          </p:nvSpPr>
          <p:spPr>
            <a:xfrm rot="10800000">
              <a:off x="775735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Isosceles Triangle 288"/>
            <p:cNvSpPr/>
            <p:nvPr userDrawn="1"/>
          </p:nvSpPr>
          <p:spPr>
            <a:xfrm rot="10800000">
              <a:off x="7757355"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Isosceles Triangle 291"/>
            <p:cNvSpPr/>
            <p:nvPr userDrawn="1"/>
          </p:nvSpPr>
          <p:spPr>
            <a:xfrm>
              <a:off x="9423514"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p:cNvSpPr/>
            <p:nvPr userDrawn="1"/>
          </p:nvSpPr>
          <p:spPr>
            <a:xfrm>
              <a:off x="11636968"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Isosceles Triangle 297"/>
            <p:cNvSpPr/>
            <p:nvPr userDrawn="1"/>
          </p:nvSpPr>
          <p:spPr>
            <a:xfrm>
              <a:off x="10529690"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Isosceles Triangle 298"/>
            <p:cNvSpPr/>
            <p:nvPr userDrawn="1"/>
          </p:nvSpPr>
          <p:spPr>
            <a:xfrm rot="10800000">
              <a:off x="11083852" y="93677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Isosceles Triangle 300"/>
            <p:cNvSpPr/>
            <p:nvPr userDrawn="1"/>
          </p:nvSpPr>
          <p:spPr>
            <a:xfrm rot="10800000">
              <a:off x="9977676"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Isosceles Triangle 302"/>
            <p:cNvSpPr/>
            <p:nvPr userDrawn="1"/>
          </p:nvSpPr>
          <p:spPr>
            <a:xfrm rot="10800000">
              <a:off x="887039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Isosceles Triangle 303"/>
            <p:cNvSpPr/>
            <p:nvPr userDrawn="1"/>
          </p:nvSpPr>
          <p:spPr>
            <a:xfrm>
              <a:off x="1163696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Isosceles Triangle 305"/>
            <p:cNvSpPr/>
            <p:nvPr userDrawn="1"/>
          </p:nvSpPr>
          <p:spPr>
            <a:xfrm>
              <a:off x="10529690" y="0"/>
              <a:ext cx="1060704" cy="914400"/>
            </a:xfrm>
            <a:prstGeom prst="triangle">
              <a:avLst/>
            </a:prstGeom>
            <a:solidFill>
              <a:schemeClr val="bg1">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Isosceles Triangle 311"/>
            <p:cNvSpPr/>
            <p:nvPr userDrawn="1"/>
          </p:nvSpPr>
          <p:spPr>
            <a:xfrm>
              <a:off x="11636968"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Isosceles Triangle 313"/>
            <p:cNvSpPr/>
            <p:nvPr userDrawn="1"/>
          </p:nvSpPr>
          <p:spPr>
            <a:xfrm>
              <a:off x="10529690"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Isosceles Triangle 316"/>
            <p:cNvSpPr/>
            <p:nvPr userDrawn="1"/>
          </p:nvSpPr>
          <p:spPr>
            <a:xfrm rot="10800000">
              <a:off x="9977676" y="188018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Isosceles Triangle 319"/>
            <p:cNvSpPr/>
            <p:nvPr userDrawn="1"/>
          </p:nvSpPr>
          <p:spPr>
            <a:xfrm>
              <a:off x="11636968"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Isosceles Triangle 321"/>
            <p:cNvSpPr/>
            <p:nvPr userDrawn="1"/>
          </p:nvSpPr>
          <p:spPr>
            <a:xfrm>
              <a:off x="10529690"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Isosceles Triangle 322"/>
            <p:cNvSpPr/>
            <p:nvPr userDrawn="1"/>
          </p:nvSpPr>
          <p:spPr>
            <a:xfrm rot="10800000">
              <a:off x="11083852" y="1874125"/>
              <a:ext cx="1060704" cy="914400"/>
            </a:xfrm>
            <a:prstGeom prst="triangle">
              <a:avLst/>
            </a:prstGeom>
            <a:solidFill>
              <a:schemeClr val="bg1">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Isosceles Triangle 324"/>
            <p:cNvSpPr/>
            <p:nvPr userDrawn="1"/>
          </p:nvSpPr>
          <p:spPr>
            <a:xfrm rot="10800000">
              <a:off x="9977676"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p:cNvSpPr/>
            <p:nvPr userDrawn="1"/>
          </p:nvSpPr>
          <p:spPr>
            <a:xfrm>
              <a:off x="11636968"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Isosceles Triangle 330"/>
            <p:cNvSpPr/>
            <p:nvPr userDrawn="1"/>
          </p:nvSpPr>
          <p:spPr>
            <a:xfrm rot="10800000">
              <a:off x="11083852"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Isosceles Triangle 332"/>
            <p:cNvSpPr/>
            <p:nvPr userDrawn="1"/>
          </p:nvSpPr>
          <p:spPr>
            <a:xfrm rot="10800000">
              <a:off x="9977676" y="375945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Isosceles Triangle 335"/>
            <p:cNvSpPr/>
            <p:nvPr userDrawn="1"/>
          </p:nvSpPr>
          <p:spPr>
            <a:xfrm>
              <a:off x="11636968"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Isosceles Triangle 337"/>
            <p:cNvSpPr/>
            <p:nvPr userDrawn="1"/>
          </p:nvSpPr>
          <p:spPr>
            <a:xfrm>
              <a:off x="10529690"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Isosceles Triangle 338"/>
            <p:cNvSpPr/>
            <p:nvPr userDrawn="1"/>
          </p:nvSpPr>
          <p:spPr>
            <a:xfrm rot="10800000">
              <a:off x="11083852"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Isosceles Triangle 339"/>
            <p:cNvSpPr/>
            <p:nvPr userDrawn="1"/>
          </p:nvSpPr>
          <p:spPr>
            <a:xfrm>
              <a:off x="9423514"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Isosceles Triangle 340"/>
            <p:cNvSpPr/>
            <p:nvPr userDrawn="1"/>
          </p:nvSpPr>
          <p:spPr>
            <a:xfrm rot="10800000">
              <a:off x="9977676"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342"/>
            <p:cNvSpPr/>
            <p:nvPr userDrawn="1"/>
          </p:nvSpPr>
          <p:spPr>
            <a:xfrm rot="10800000">
              <a:off x="887039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Isosceles Triangle 343"/>
            <p:cNvSpPr/>
            <p:nvPr userDrawn="1"/>
          </p:nvSpPr>
          <p:spPr>
            <a:xfrm>
              <a:off x="1163696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Isosceles Triangle 345"/>
            <p:cNvSpPr/>
            <p:nvPr userDrawn="1"/>
          </p:nvSpPr>
          <p:spPr>
            <a:xfrm>
              <a:off x="10529690"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Isosceles Triangle 346"/>
            <p:cNvSpPr/>
            <p:nvPr userDrawn="1"/>
          </p:nvSpPr>
          <p:spPr>
            <a:xfrm rot="10800000">
              <a:off x="11083852"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Isosceles Triangle 347"/>
            <p:cNvSpPr/>
            <p:nvPr userDrawn="1"/>
          </p:nvSpPr>
          <p:spPr>
            <a:xfrm>
              <a:off x="9423514"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Isosceles Triangle 348"/>
            <p:cNvSpPr/>
            <p:nvPr userDrawn="1"/>
          </p:nvSpPr>
          <p:spPr>
            <a:xfrm rot="10800000">
              <a:off x="997767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Isosceles Triangle 349"/>
            <p:cNvSpPr/>
            <p:nvPr userDrawn="1"/>
          </p:nvSpPr>
          <p:spPr>
            <a:xfrm>
              <a:off x="831623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Isosceles Triangle 351"/>
            <p:cNvSpPr/>
            <p:nvPr userDrawn="1"/>
          </p:nvSpPr>
          <p:spPr>
            <a:xfrm>
              <a:off x="11636968"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Isosceles Triangle 353"/>
            <p:cNvSpPr/>
            <p:nvPr userDrawn="1"/>
          </p:nvSpPr>
          <p:spPr>
            <a:xfrm>
              <a:off x="10529690" y="5627521"/>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Isosceles Triangle 354"/>
            <p:cNvSpPr/>
            <p:nvPr userDrawn="1"/>
          </p:nvSpPr>
          <p:spPr>
            <a:xfrm rot="10800000">
              <a:off x="11083852" y="5627521"/>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Text Placeholder 2"/>
          <p:cNvSpPr>
            <a:spLocks noGrp="1"/>
          </p:cNvSpPr>
          <p:nvPr>
            <p:ph type="body" sz="quarter" idx="11" hasCustomPrompt="1"/>
          </p:nvPr>
        </p:nvSpPr>
        <p:spPr>
          <a:xfrm>
            <a:off x="2167982" y="1887859"/>
            <a:ext cx="7856036" cy="3158274"/>
          </a:xfrm>
          <a:prstGeom prst="rect">
            <a:avLst/>
          </a:prstGeom>
          <a:noFill/>
        </p:spPr>
        <p:txBody>
          <a:bodyPr lIns="0" tIns="91440" rIns="0" bIns="0" anchor="ctr" anchorCtr="0"/>
          <a:lstStyle>
            <a:lvl1pPr algn="ctr">
              <a:defRPr sz="5400" baseline="0">
                <a:solidFill>
                  <a:schemeClr val="bg1"/>
                </a:solidFill>
                <a:latin typeface="+mj-lt"/>
                <a:ea typeface="Artifakt Legend Book" panose="020B0503050000020004" pitchFamily="34" charset="0"/>
              </a:defRPr>
            </a:lvl1pPr>
          </a:lstStyle>
          <a:p>
            <a:pPr lvl="0"/>
            <a:r>
              <a:rPr lang="en-US"/>
              <a:t>Title is set in </a:t>
            </a:r>
            <a:r>
              <a:rPr lang="en-US" err="1"/>
              <a:t>Artifakt</a:t>
            </a:r>
            <a:r>
              <a:rPr lang="en-US"/>
              <a:t> </a:t>
            </a:r>
            <a:r>
              <a:rPr lang="en-US" err="1"/>
              <a:t>LegendOfc</a:t>
            </a:r>
            <a:r>
              <a:rPr lang="en-US"/>
              <a:t> 54pt</a:t>
            </a:r>
          </a:p>
        </p:txBody>
      </p:sp>
      <p:pic>
        <p:nvPicPr>
          <p:cNvPr id="83" name="Picture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7064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Chapter">
    <p:spTree>
      <p:nvGrpSpPr>
        <p:cNvPr id="1" name=""/>
        <p:cNvGrpSpPr/>
        <p:nvPr/>
      </p:nvGrpSpPr>
      <p:grpSpPr>
        <a:xfrm>
          <a:off x="0" y="0"/>
          <a:ext cx="0" cy="0"/>
          <a:chOff x="0" y="0"/>
          <a:chExt cx="0" cy="0"/>
        </a:xfrm>
      </p:grpSpPr>
      <p:pic>
        <p:nvPicPr>
          <p:cNvPr id="84" name="Picture 83"/>
          <p:cNvPicPr>
            <a:picLocks noChangeAspect="1"/>
          </p:cNvPicPr>
          <p:nvPr userDrawn="1"/>
        </p:nvPicPr>
        <p:blipFill rotWithShape="1">
          <a:blip r:embed="rId2">
            <a:extLst>
              <a:ext uri="{28A0092B-C50C-407E-A947-70E740481C1C}">
                <a14:useLocalDpi xmlns:a14="http://schemas.microsoft.com/office/drawing/2010/main" val="0"/>
              </a:ext>
            </a:extLst>
          </a:blip>
          <a:srcRect l="865" t="24512" r="703" b="20014"/>
          <a:stretch/>
        </p:blipFill>
        <p:spPr>
          <a:xfrm>
            <a:off x="-12032" y="-12031"/>
            <a:ext cx="12212053" cy="6882064"/>
          </a:xfrm>
          <a:prstGeom prst="rect">
            <a:avLst/>
          </a:prstGeom>
        </p:spPr>
      </p:pic>
      <p:grpSp>
        <p:nvGrpSpPr>
          <p:cNvPr id="234" name="Group 233"/>
          <p:cNvGrpSpPr/>
          <p:nvPr userDrawn="1"/>
        </p:nvGrpSpPr>
        <p:grpSpPr>
          <a:xfrm>
            <a:off x="-551313" y="0"/>
            <a:ext cx="13248985" cy="7478697"/>
            <a:chOff x="-551313" y="0"/>
            <a:chExt cx="13248985" cy="7478697"/>
          </a:xfrm>
          <a:solidFill>
            <a:schemeClr val="bg1">
              <a:alpha val="15000"/>
            </a:schemeClr>
          </a:solidFill>
        </p:grpSpPr>
        <p:sp>
          <p:nvSpPr>
            <p:cNvPr id="235" name="Isosceles Triangle 234"/>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235"/>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236"/>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Isosceles Triangle 237"/>
            <p:cNvSpPr/>
            <p:nvPr userDrawn="1"/>
          </p:nvSpPr>
          <p:spPr>
            <a:xfrm>
              <a:off x="2769419"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userDrawn="1"/>
          </p:nvSpPr>
          <p:spPr>
            <a:xfrm>
              <a:off x="555965" y="0"/>
              <a:ext cx="1060704" cy="914400"/>
            </a:xfrm>
            <a:prstGeom prst="triangle">
              <a:avLst/>
            </a:prstGeom>
            <a:solidFill>
              <a:schemeClr val="bg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Isosceles Triangle 239"/>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Isosceles Triangle 242"/>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Isosceles Triangle 243"/>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Isosceles Triangle 244"/>
            <p:cNvSpPr/>
            <p:nvPr userDrawn="1"/>
          </p:nvSpPr>
          <p:spPr>
            <a:xfrm rot="10800000">
              <a:off x="2216303"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Isosceles Triangle 245"/>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Isosceles Triangle 246"/>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Isosceles Triangle 247"/>
            <p:cNvSpPr/>
            <p:nvPr userDrawn="1"/>
          </p:nvSpPr>
          <p:spPr>
            <a:xfrm rot="10800000">
              <a:off x="2849"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Isosceles Triangle 249"/>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Isosceles Triangle 250"/>
            <p:cNvSpPr/>
            <p:nvPr userDrawn="1"/>
          </p:nvSpPr>
          <p:spPr>
            <a:xfrm rot="10800000">
              <a:off x="2849"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251"/>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p:cNvSpPr/>
            <p:nvPr userDrawn="1"/>
          </p:nvSpPr>
          <p:spPr>
            <a:xfrm>
              <a:off x="555965"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Isosceles Triangle 253"/>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Isosceles Triangle 255"/>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Isosceles Triangle 256"/>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Isosceles Triangle 257"/>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Isosceles Triangle 258"/>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Isosceles Triangle 259"/>
            <p:cNvSpPr/>
            <p:nvPr userDrawn="1"/>
          </p:nvSpPr>
          <p:spPr>
            <a:xfrm>
              <a:off x="1662141" y="375339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Isosceles Triangle 260"/>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Isosceles Triangle 261"/>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Isosceles Triangle 262"/>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Isosceles Triangle 263"/>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Isosceles Triangle 264"/>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Isosceles Triangle 265"/>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Isosceles Triangle 266"/>
            <p:cNvSpPr/>
            <p:nvPr userDrawn="1"/>
          </p:nvSpPr>
          <p:spPr>
            <a:xfrm>
              <a:off x="555965" y="562752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Isosceles Triangle 267"/>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Isosceles Triangle 268"/>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Isosceles Triangle 269"/>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Isosceles Triangle 270"/>
            <p:cNvSpPr/>
            <p:nvPr userDrawn="1"/>
          </p:nvSpPr>
          <p:spPr>
            <a:xfrm rot="10800000">
              <a:off x="3323581"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Isosceles Triangle 271"/>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Isosceles Triangle 273"/>
            <p:cNvSpPr/>
            <p:nvPr userDrawn="1"/>
          </p:nvSpPr>
          <p:spPr>
            <a:xfrm rot="10800000">
              <a:off x="4436623"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Isosceles Triangle 274"/>
            <p:cNvSpPr/>
            <p:nvPr userDrawn="1"/>
          </p:nvSpPr>
          <p:spPr>
            <a:xfrm rot="10800000">
              <a:off x="7757355"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Isosceles Triangle 275"/>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Isosceles Triangle 276"/>
            <p:cNvSpPr/>
            <p:nvPr userDrawn="1"/>
          </p:nvSpPr>
          <p:spPr>
            <a:xfrm rot="10800000">
              <a:off x="775735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Isosceles Triangle 277"/>
            <p:cNvSpPr/>
            <p:nvPr userDrawn="1"/>
          </p:nvSpPr>
          <p:spPr>
            <a:xfrm rot="10800000">
              <a:off x="7757355"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Isosceles Triangle 278"/>
            <p:cNvSpPr/>
            <p:nvPr userDrawn="1"/>
          </p:nvSpPr>
          <p:spPr>
            <a:xfrm>
              <a:off x="9423514"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Isosceles Triangle 279"/>
            <p:cNvSpPr/>
            <p:nvPr userDrawn="1"/>
          </p:nvSpPr>
          <p:spPr>
            <a:xfrm>
              <a:off x="11636968"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Isosceles Triangle 280"/>
            <p:cNvSpPr/>
            <p:nvPr userDrawn="1"/>
          </p:nvSpPr>
          <p:spPr>
            <a:xfrm>
              <a:off x="10529690"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Isosceles Triangle 281"/>
            <p:cNvSpPr/>
            <p:nvPr userDrawn="1"/>
          </p:nvSpPr>
          <p:spPr>
            <a:xfrm rot="10800000">
              <a:off x="11083852" y="93677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Isosceles Triangle 282"/>
            <p:cNvSpPr/>
            <p:nvPr userDrawn="1"/>
          </p:nvSpPr>
          <p:spPr>
            <a:xfrm rot="10800000">
              <a:off x="9977676"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userDrawn="1"/>
          </p:nvSpPr>
          <p:spPr>
            <a:xfrm rot="10800000">
              <a:off x="887039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Isosceles Triangle 284"/>
            <p:cNvSpPr/>
            <p:nvPr userDrawn="1"/>
          </p:nvSpPr>
          <p:spPr>
            <a:xfrm>
              <a:off x="11636968"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Isosceles Triangle 285"/>
            <p:cNvSpPr/>
            <p:nvPr userDrawn="1"/>
          </p:nvSpPr>
          <p:spPr>
            <a:xfrm>
              <a:off x="10529690" y="0"/>
              <a:ext cx="1060704" cy="914400"/>
            </a:xfrm>
            <a:prstGeom prst="triangle">
              <a:avLst/>
            </a:prstGeom>
            <a:solidFill>
              <a:schemeClr val="bg1">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Isosceles Triangle 286"/>
            <p:cNvSpPr/>
            <p:nvPr userDrawn="1"/>
          </p:nvSpPr>
          <p:spPr>
            <a:xfrm>
              <a:off x="11636968"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Isosceles Triangle 287"/>
            <p:cNvSpPr/>
            <p:nvPr userDrawn="1"/>
          </p:nvSpPr>
          <p:spPr>
            <a:xfrm>
              <a:off x="10529690"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Isosceles Triangle 288"/>
            <p:cNvSpPr/>
            <p:nvPr userDrawn="1"/>
          </p:nvSpPr>
          <p:spPr>
            <a:xfrm rot="10800000">
              <a:off x="9977676" y="188018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Isosceles Triangle 289"/>
            <p:cNvSpPr/>
            <p:nvPr userDrawn="1"/>
          </p:nvSpPr>
          <p:spPr>
            <a:xfrm>
              <a:off x="11636968"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Isosceles Triangle 290"/>
            <p:cNvSpPr/>
            <p:nvPr userDrawn="1"/>
          </p:nvSpPr>
          <p:spPr>
            <a:xfrm>
              <a:off x="10529690"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Isosceles Triangle 291"/>
            <p:cNvSpPr/>
            <p:nvPr userDrawn="1"/>
          </p:nvSpPr>
          <p:spPr>
            <a:xfrm rot="10800000">
              <a:off x="11083852" y="1874125"/>
              <a:ext cx="1060704" cy="914400"/>
            </a:xfrm>
            <a:prstGeom prst="triangle">
              <a:avLst/>
            </a:prstGeom>
            <a:solidFill>
              <a:schemeClr val="bg1">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Isosceles Triangle 292"/>
            <p:cNvSpPr/>
            <p:nvPr userDrawn="1"/>
          </p:nvSpPr>
          <p:spPr>
            <a:xfrm rot="10800000">
              <a:off x="9977676"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Isosceles Triangle 293"/>
            <p:cNvSpPr/>
            <p:nvPr userDrawn="1"/>
          </p:nvSpPr>
          <p:spPr>
            <a:xfrm>
              <a:off x="11636968"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Isosceles Triangle 294"/>
            <p:cNvSpPr/>
            <p:nvPr userDrawn="1"/>
          </p:nvSpPr>
          <p:spPr>
            <a:xfrm rot="10800000">
              <a:off x="11083852"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p:cNvSpPr/>
            <p:nvPr userDrawn="1"/>
          </p:nvSpPr>
          <p:spPr>
            <a:xfrm rot="10800000">
              <a:off x="9977676" y="375945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userDrawn="1"/>
          </p:nvSpPr>
          <p:spPr>
            <a:xfrm>
              <a:off x="11636968"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Isosceles Triangle 297"/>
            <p:cNvSpPr/>
            <p:nvPr userDrawn="1"/>
          </p:nvSpPr>
          <p:spPr>
            <a:xfrm>
              <a:off x="10529690"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Isosceles Triangle 298"/>
            <p:cNvSpPr/>
            <p:nvPr userDrawn="1"/>
          </p:nvSpPr>
          <p:spPr>
            <a:xfrm rot="10800000">
              <a:off x="11083852"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Isosceles Triangle 299"/>
            <p:cNvSpPr/>
            <p:nvPr userDrawn="1"/>
          </p:nvSpPr>
          <p:spPr>
            <a:xfrm>
              <a:off x="9423514"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Isosceles Triangle 300"/>
            <p:cNvSpPr/>
            <p:nvPr userDrawn="1"/>
          </p:nvSpPr>
          <p:spPr>
            <a:xfrm rot="10800000">
              <a:off x="9977676"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Isosceles Triangle 301"/>
            <p:cNvSpPr/>
            <p:nvPr userDrawn="1"/>
          </p:nvSpPr>
          <p:spPr>
            <a:xfrm rot="10800000">
              <a:off x="887039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Isosceles Triangle 302"/>
            <p:cNvSpPr/>
            <p:nvPr userDrawn="1"/>
          </p:nvSpPr>
          <p:spPr>
            <a:xfrm>
              <a:off x="11636968"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Isosceles Triangle 303"/>
            <p:cNvSpPr/>
            <p:nvPr userDrawn="1"/>
          </p:nvSpPr>
          <p:spPr>
            <a:xfrm>
              <a:off x="10529690"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Isosceles Triangle 304"/>
            <p:cNvSpPr/>
            <p:nvPr userDrawn="1"/>
          </p:nvSpPr>
          <p:spPr>
            <a:xfrm rot="10800000">
              <a:off x="11083852"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Isosceles Triangle 305"/>
            <p:cNvSpPr/>
            <p:nvPr userDrawn="1"/>
          </p:nvSpPr>
          <p:spPr>
            <a:xfrm>
              <a:off x="9423514"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Isosceles Triangle 306"/>
            <p:cNvSpPr/>
            <p:nvPr userDrawn="1"/>
          </p:nvSpPr>
          <p:spPr>
            <a:xfrm rot="10800000">
              <a:off x="997767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Isosceles Triangle 307"/>
            <p:cNvSpPr/>
            <p:nvPr userDrawn="1"/>
          </p:nvSpPr>
          <p:spPr>
            <a:xfrm>
              <a:off x="8316236"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Isosceles Triangle 308"/>
            <p:cNvSpPr/>
            <p:nvPr userDrawn="1"/>
          </p:nvSpPr>
          <p:spPr>
            <a:xfrm>
              <a:off x="11636968"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Isosceles Triangle 309"/>
            <p:cNvSpPr/>
            <p:nvPr userDrawn="1"/>
          </p:nvSpPr>
          <p:spPr>
            <a:xfrm>
              <a:off x="10529690" y="5627521"/>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Isosceles Triangle 310"/>
            <p:cNvSpPr/>
            <p:nvPr userDrawn="1"/>
          </p:nvSpPr>
          <p:spPr>
            <a:xfrm rot="10800000">
              <a:off x="11083852" y="5627521"/>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 Placeholder 2"/>
          <p:cNvSpPr>
            <a:spLocks noGrp="1"/>
          </p:cNvSpPr>
          <p:nvPr>
            <p:ph type="body" sz="quarter" idx="10" hasCustomPrompt="1"/>
          </p:nvPr>
        </p:nvSpPr>
        <p:spPr>
          <a:xfrm>
            <a:off x="-136187" y="1919713"/>
            <a:ext cx="12470859" cy="2619346"/>
          </a:xfrm>
          <a:custGeom>
            <a:avLst/>
            <a:gdLst>
              <a:gd name="connsiteX0" fmla="*/ 0 w 12181289"/>
              <a:gd name="connsiteY0" fmla="*/ 0 h 1643947"/>
              <a:gd name="connsiteX1" fmla="*/ 12181289 w 12181289"/>
              <a:gd name="connsiteY1" fmla="*/ 0 h 1643947"/>
              <a:gd name="connsiteX2" fmla="*/ 12181289 w 12181289"/>
              <a:gd name="connsiteY2" fmla="*/ 1643947 h 1643947"/>
              <a:gd name="connsiteX3" fmla="*/ 0 w 12181289"/>
              <a:gd name="connsiteY3" fmla="*/ 1643947 h 1643947"/>
              <a:gd name="connsiteX4" fmla="*/ 0 w 12181289"/>
              <a:gd name="connsiteY4" fmla="*/ 0 h 1643947"/>
              <a:gd name="connsiteX0" fmla="*/ 0 w 12249022"/>
              <a:gd name="connsiteY0" fmla="*/ 254000 h 1643947"/>
              <a:gd name="connsiteX1" fmla="*/ 12249022 w 12249022"/>
              <a:gd name="connsiteY1" fmla="*/ 0 h 1643947"/>
              <a:gd name="connsiteX2" fmla="*/ 12249022 w 12249022"/>
              <a:gd name="connsiteY2" fmla="*/ 1643947 h 1643947"/>
              <a:gd name="connsiteX3" fmla="*/ 67733 w 12249022"/>
              <a:gd name="connsiteY3" fmla="*/ 1643947 h 1643947"/>
              <a:gd name="connsiteX4" fmla="*/ 0 w 12249022"/>
              <a:gd name="connsiteY4" fmla="*/ 254000 h 1643947"/>
              <a:gd name="connsiteX0" fmla="*/ 0 w 12316755"/>
              <a:gd name="connsiteY0" fmla="*/ 254000 h 1864080"/>
              <a:gd name="connsiteX1" fmla="*/ 12249022 w 12316755"/>
              <a:gd name="connsiteY1" fmla="*/ 0 h 1864080"/>
              <a:gd name="connsiteX2" fmla="*/ 12316755 w 12316755"/>
              <a:gd name="connsiteY2" fmla="*/ 1864080 h 1864080"/>
              <a:gd name="connsiteX3" fmla="*/ 67733 w 12316755"/>
              <a:gd name="connsiteY3" fmla="*/ 1643947 h 1864080"/>
              <a:gd name="connsiteX4" fmla="*/ 0 w 12316755"/>
              <a:gd name="connsiteY4" fmla="*/ 254000 h 1864080"/>
              <a:gd name="connsiteX0" fmla="*/ 0 w 12316755"/>
              <a:gd name="connsiteY0" fmla="*/ 254000 h 1864080"/>
              <a:gd name="connsiteX1" fmla="*/ 12249022 w 12316755"/>
              <a:gd name="connsiteY1" fmla="*/ 0 h 1864080"/>
              <a:gd name="connsiteX2" fmla="*/ 12316755 w 12316755"/>
              <a:gd name="connsiteY2" fmla="*/ 1864080 h 1864080"/>
              <a:gd name="connsiteX3" fmla="*/ 33867 w 12316755"/>
              <a:gd name="connsiteY3" fmla="*/ 1660880 h 1864080"/>
              <a:gd name="connsiteX4" fmla="*/ 0 w 12316755"/>
              <a:gd name="connsiteY4" fmla="*/ 254000 h 1864080"/>
              <a:gd name="connsiteX0" fmla="*/ 16933 w 12282888"/>
              <a:gd name="connsiteY0" fmla="*/ 270933 h 1864080"/>
              <a:gd name="connsiteX1" fmla="*/ 12215155 w 12282888"/>
              <a:gd name="connsiteY1" fmla="*/ 0 h 1864080"/>
              <a:gd name="connsiteX2" fmla="*/ 12282888 w 12282888"/>
              <a:gd name="connsiteY2" fmla="*/ 1864080 h 1864080"/>
              <a:gd name="connsiteX3" fmla="*/ 0 w 12282888"/>
              <a:gd name="connsiteY3" fmla="*/ 1660880 h 1864080"/>
              <a:gd name="connsiteX4" fmla="*/ 16933 w 12282888"/>
              <a:gd name="connsiteY4" fmla="*/ 270933 h 1864080"/>
              <a:gd name="connsiteX0" fmla="*/ 16933 w 12215155"/>
              <a:gd name="connsiteY0" fmla="*/ 270933 h 1869459"/>
              <a:gd name="connsiteX1" fmla="*/ 12215155 w 12215155"/>
              <a:gd name="connsiteY1" fmla="*/ 0 h 1869459"/>
              <a:gd name="connsiteX2" fmla="*/ 12212963 w 12215155"/>
              <a:gd name="connsiteY2" fmla="*/ 1869459 h 1869459"/>
              <a:gd name="connsiteX3" fmla="*/ 0 w 12215155"/>
              <a:gd name="connsiteY3" fmla="*/ 1660880 h 1869459"/>
              <a:gd name="connsiteX4" fmla="*/ 16933 w 12215155"/>
              <a:gd name="connsiteY4" fmla="*/ 270933 h 1869459"/>
              <a:gd name="connsiteX0" fmla="*/ 0 w 12224348"/>
              <a:gd name="connsiteY0" fmla="*/ 273597 h 1869459"/>
              <a:gd name="connsiteX1" fmla="*/ 12224348 w 12224348"/>
              <a:gd name="connsiteY1" fmla="*/ 0 h 1869459"/>
              <a:gd name="connsiteX2" fmla="*/ 12222156 w 12224348"/>
              <a:gd name="connsiteY2" fmla="*/ 1869459 h 1869459"/>
              <a:gd name="connsiteX3" fmla="*/ 9193 w 12224348"/>
              <a:gd name="connsiteY3" fmla="*/ 1660880 h 1869459"/>
              <a:gd name="connsiteX4" fmla="*/ 0 w 12224348"/>
              <a:gd name="connsiteY4" fmla="*/ 273597 h 1869459"/>
              <a:gd name="connsiteX0" fmla="*/ 50644 w 12215276"/>
              <a:gd name="connsiteY0" fmla="*/ 278924 h 1869459"/>
              <a:gd name="connsiteX1" fmla="*/ 12215276 w 12215276"/>
              <a:gd name="connsiteY1" fmla="*/ 0 h 1869459"/>
              <a:gd name="connsiteX2" fmla="*/ 12213084 w 12215276"/>
              <a:gd name="connsiteY2" fmla="*/ 1869459 h 1869459"/>
              <a:gd name="connsiteX3" fmla="*/ 121 w 12215276"/>
              <a:gd name="connsiteY3" fmla="*/ 1660880 h 1869459"/>
              <a:gd name="connsiteX4" fmla="*/ 50644 w 12215276"/>
              <a:gd name="connsiteY4" fmla="*/ 278924 h 1869459"/>
              <a:gd name="connsiteX0" fmla="*/ 0 w 12302725"/>
              <a:gd name="connsiteY0" fmla="*/ 294906 h 1869459"/>
              <a:gd name="connsiteX1" fmla="*/ 12302725 w 12302725"/>
              <a:gd name="connsiteY1" fmla="*/ 0 h 1869459"/>
              <a:gd name="connsiteX2" fmla="*/ 12300533 w 12302725"/>
              <a:gd name="connsiteY2" fmla="*/ 1869459 h 1869459"/>
              <a:gd name="connsiteX3" fmla="*/ 87570 w 12302725"/>
              <a:gd name="connsiteY3" fmla="*/ 1660880 h 1869459"/>
              <a:gd name="connsiteX4" fmla="*/ 0 w 12302725"/>
              <a:gd name="connsiteY4" fmla="*/ 294906 h 1869459"/>
              <a:gd name="connsiteX0" fmla="*/ 6247 w 12215666"/>
              <a:gd name="connsiteY0" fmla="*/ 294906 h 1869459"/>
              <a:gd name="connsiteX1" fmla="*/ 12215666 w 12215666"/>
              <a:gd name="connsiteY1" fmla="*/ 0 h 1869459"/>
              <a:gd name="connsiteX2" fmla="*/ 12213474 w 12215666"/>
              <a:gd name="connsiteY2" fmla="*/ 1869459 h 1869459"/>
              <a:gd name="connsiteX3" fmla="*/ 511 w 12215666"/>
              <a:gd name="connsiteY3" fmla="*/ 1660880 h 1869459"/>
              <a:gd name="connsiteX4" fmla="*/ 6247 w 12215666"/>
              <a:gd name="connsiteY4" fmla="*/ 294906 h 1869459"/>
              <a:gd name="connsiteX0" fmla="*/ 50644 w 12215276"/>
              <a:gd name="connsiteY0" fmla="*/ 297569 h 1869459"/>
              <a:gd name="connsiteX1" fmla="*/ 12215276 w 12215276"/>
              <a:gd name="connsiteY1" fmla="*/ 0 h 1869459"/>
              <a:gd name="connsiteX2" fmla="*/ 12213084 w 12215276"/>
              <a:gd name="connsiteY2" fmla="*/ 1869459 h 1869459"/>
              <a:gd name="connsiteX3" fmla="*/ 121 w 12215276"/>
              <a:gd name="connsiteY3" fmla="*/ 1660880 h 1869459"/>
              <a:gd name="connsiteX4" fmla="*/ 50644 w 12215276"/>
              <a:gd name="connsiteY4" fmla="*/ 297569 h 186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276" h="1869459">
                <a:moveTo>
                  <a:pt x="50644" y="297569"/>
                </a:moveTo>
                <a:lnTo>
                  <a:pt x="12215276" y="0"/>
                </a:lnTo>
                <a:cubicBezTo>
                  <a:pt x="12214545" y="623153"/>
                  <a:pt x="12213815" y="1246306"/>
                  <a:pt x="12213084" y="1869459"/>
                </a:cubicBezTo>
                <a:lnTo>
                  <a:pt x="121" y="1660880"/>
                </a:lnTo>
                <a:cubicBezTo>
                  <a:pt x="-2943" y="1198452"/>
                  <a:pt x="53708" y="759997"/>
                  <a:pt x="50644" y="297569"/>
                </a:cubicBezTo>
                <a:close/>
              </a:path>
            </a:pathLst>
          </a:custGeom>
          <a:solidFill>
            <a:schemeClr val="bg2">
              <a:alpha val="95000"/>
            </a:schemeClr>
          </a:solidFill>
        </p:spPr>
        <p:txBody>
          <a:bodyPr lIns="0" tIns="91440" rIns="0" bIns="0" anchor="ctr" anchorCtr="0"/>
          <a:lstStyle>
            <a:lvl1pPr algn="ctr">
              <a:defRPr sz="5400">
                <a:solidFill>
                  <a:srgbClr val="EE8822"/>
                </a:solidFill>
                <a:latin typeface="+mj-lt"/>
              </a:defRPr>
            </a:lvl1pPr>
          </a:lstStyle>
          <a:p>
            <a:pPr lvl="0"/>
            <a:r>
              <a:rPr lang="en-US" dirty="0"/>
              <a:t>Section/chapter title slide is set in </a:t>
            </a:r>
            <a:r>
              <a:rPr lang="en-US" dirty="0" err="1"/>
              <a:t>Artifakt</a:t>
            </a:r>
            <a:r>
              <a:rPr lang="en-US" dirty="0"/>
              <a:t> </a:t>
            </a:r>
            <a:r>
              <a:rPr lang="en-US" dirty="0" err="1"/>
              <a:t>LegendOfc</a:t>
            </a:r>
            <a:r>
              <a:rPr lang="en-US" dirty="0"/>
              <a:t> 54pt </a:t>
            </a:r>
          </a:p>
        </p:txBody>
      </p:sp>
      <p:pic>
        <p:nvPicPr>
          <p:cNvPr id="82" name="Picture 8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304609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Final slide">
    <p:spTree>
      <p:nvGrpSpPr>
        <p:cNvPr id="1" name=""/>
        <p:cNvGrpSpPr/>
        <p:nvPr/>
      </p:nvGrpSpPr>
      <p:grpSpPr>
        <a:xfrm>
          <a:off x="0" y="0"/>
          <a:ext cx="0" cy="0"/>
          <a:chOff x="0" y="0"/>
          <a:chExt cx="0" cy="0"/>
        </a:xfrm>
      </p:grpSpPr>
      <p:sp>
        <p:nvSpPr>
          <p:cNvPr id="6" name="TextBox 5"/>
          <p:cNvSpPr txBox="1"/>
          <p:nvPr userDrawn="1"/>
        </p:nvSpPr>
        <p:spPr>
          <a:xfrm>
            <a:off x="339374" y="6184404"/>
            <a:ext cx="11576581" cy="564322"/>
          </a:xfrm>
          <a:prstGeom prst="rect">
            <a:avLst/>
          </a:prstGeom>
          <a:noFill/>
        </p:spPr>
        <p:txBody>
          <a:bodyPr wrap="square" lIns="0" tIns="0" rIns="0" bIns="0" rtlCol="0">
            <a:spAutoFit/>
          </a:bodyPr>
          <a:lstStyle/>
          <a:p>
            <a:pPr>
              <a:lnSpc>
                <a:spcPct val="100000"/>
              </a:lnSpc>
            </a:pPr>
            <a:r>
              <a:rPr lang="en-US" sz="800" b="0" i="0">
                <a:solidFill>
                  <a:schemeClr val="bg2">
                    <a:lumMod val="65000"/>
                  </a:schemeClr>
                </a:solidFill>
                <a:latin typeface="+mn-lt"/>
                <a:ea typeface="Artifakt ElementOfc" charset="0"/>
                <a:cs typeface="Artifakt ElementOfc" charset="0"/>
              </a:rPr>
              <a:t>Autodesk and the Autodesk logo are registered trademarks or trademarks of Autodesk, Inc., and/or its subsidiaries and/or affiliates in the USA and/or other countries. All other brand names, product names, or</a:t>
            </a:r>
            <a:r>
              <a:rPr lang="en-US" sz="800" b="0" i="0" baseline="0">
                <a:solidFill>
                  <a:schemeClr val="bg2">
                    <a:lumMod val="65000"/>
                  </a:schemeClr>
                </a:solidFill>
                <a:latin typeface="+mn-lt"/>
                <a:ea typeface="Artifakt ElementOfc" charset="0"/>
                <a:cs typeface="Artifakt ElementOfc" charset="0"/>
              </a:rPr>
              <a:t> </a:t>
            </a:r>
            <a:r>
              <a:rPr lang="en-US" sz="800" b="0" i="0">
                <a:solidFill>
                  <a:schemeClr val="bg2">
                    <a:lumMod val="65000"/>
                  </a:schemeClr>
                </a:solidFill>
                <a:latin typeface="+mn-lt"/>
                <a:ea typeface="Artifakt ElementOfc" charset="0"/>
                <a:cs typeface="Artifakt ElementOfc" charset="0"/>
              </a:rPr>
              <a:t>trademarks belong to their respective holders. Autodesk reserves the right to alter product and services offerings, and specifications and pricing at any time without notice, and is</a:t>
            </a:r>
            <a:r>
              <a:rPr lang="en-US" sz="800" b="0" i="0" baseline="0">
                <a:solidFill>
                  <a:schemeClr val="bg2">
                    <a:lumMod val="65000"/>
                  </a:schemeClr>
                </a:solidFill>
                <a:latin typeface="+mn-lt"/>
                <a:ea typeface="Artifakt ElementOfc" charset="0"/>
                <a:cs typeface="Artifakt ElementOfc" charset="0"/>
              </a:rPr>
              <a:t> </a:t>
            </a:r>
            <a:r>
              <a:rPr lang="en-US" sz="800" b="0" i="0">
                <a:solidFill>
                  <a:schemeClr val="bg2">
                    <a:lumMod val="65000"/>
                  </a:schemeClr>
                </a:solidFill>
                <a:latin typeface="+mn-lt"/>
                <a:ea typeface="Artifakt ElementOfc" charset="0"/>
                <a:cs typeface="Artifakt ElementOfc" charset="0"/>
              </a:rPr>
              <a:t>not responsible for typographical or graphical errors that may appear in this document.</a:t>
            </a:r>
          </a:p>
          <a:p>
            <a:pPr marL="0" marR="0" indent="0" algn="l" defTabSz="914354" rtl="0" eaLnBrk="1" fontAlgn="auto" latinLnBrk="0" hangingPunct="1">
              <a:lnSpc>
                <a:spcPct val="150000"/>
              </a:lnSpc>
              <a:spcBef>
                <a:spcPts val="0"/>
              </a:spcBef>
              <a:spcAft>
                <a:spcPts val="0"/>
              </a:spcAft>
              <a:buClrTx/>
              <a:buSzTx/>
              <a:buFontTx/>
              <a:buNone/>
              <a:tabLst/>
              <a:defRPr/>
            </a:pPr>
            <a:r>
              <a:rPr lang="en-US" sz="800" b="0" i="0" baseline="0">
                <a:solidFill>
                  <a:schemeClr val="bg2">
                    <a:lumMod val="65000"/>
                  </a:schemeClr>
                </a:solidFill>
                <a:latin typeface="+mn-lt"/>
                <a:ea typeface="Artifakt ElementOfc" charset="0"/>
                <a:cs typeface="Artifakt ElementOfc" charset="0"/>
              </a:rPr>
              <a:t>© 2017 Autodesk. All rights reserved.</a:t>
            </a:r>
          </a:p>
          <a:p>
            <a:pPr>
              <a:lnSpc>
                <a:spcPct val="100000"/>
              </a:lnSpc>
            </a:pPr>
            <a:endParaRPr lang="en-US" sz="867" b="0" i="0">
              <a:solidFill>
                <a:schemeClr val="bg2">
                  <a:lumMod val="65000"/>
                </a:schemeClr>
              </a:solidFill>
              <a:latin typeface="+mn-lt"/>
              <a:ea typeface="Artifakt ElementOfc" charset="0"/>
              <a:cs typeface="Artifakt ElementOfc"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8709" y="1970563"/>
            <a:ext cx="8389989" cy="2696781"/>
          </a:xfrm>
          <a:prstGeom prst="rect">
            <a:avLst/>
          </a:prstGeom>
        </p:spPr>
      </p:pic>
    </p:spTree>
    <p:extLst>
      <p:ext uri="{BB962C8B-B14F-4D97-AF65-F5344CB8AC3E}">
        <p14:creationId xmlns:p14="http://schemas.microsoft.com/office/powerpoint/2010/main" val="1807027117"/>
      </p:ext>
    </p:extLst>
  </p:cSld>
  <p:clrMapOvr>
    <a:masterClrMapping/>
  </p:clrMapOvr>
  <p:transition>
    <p:fade/>
  </p:transition>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784E-BB0A-4328-A024-4BD4BB882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43EF-83F6-4123-B06D-B3FD613016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404BD-7DFD-4273-A047-6E5F4665E806}"/>
              </a:ext>
            </a:extLst>
          </p:cNvPr>
          <p:cNvSpPr>
            <a:spLocks noGrp="1"/>
          </p:cNvSpPr>
          <p:nvPr>
            <p:ph type="dt" sz="half" idx="10"/>
          </p:nvPr>
        </p:nvSpPr>
        <p:spPr/>
        <p:txBody>
          <a:bodyPr/>
          <a:lstStyle/>
          <a:p>
            <a:fld id="{A732AEF0-37A7-4558-B7CF-EF8F32798F67}" type="datetimeFigureOut">
              <a:rPr lang="en-US" smtClean="0"/>
              <a:t>11/19/2020</a:t>
            </a:fld>
            <a:endParaRPr lang="en-US"/>
          </a:p>
        </p:txBody>
      </p:sp>
      <p:sp>
        <p:nvSpPr>
          <p:cNvPr id="5" name="Footer Placeholder 4">
            <a:extLst>
              <a:ext uri="{FF2B5EF4-FFF2-40B4-BE49-F238E27FC236}">
                <a16:creationId xmlns:a16="http://schemas.microsoft.com/office/drawing/2014/main" id="{6AC51F0A-8B89-4F48-AB5E-FC5BA93E6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6CC46-77EF-4F65-BA29-FBB7AE13558C}"/>
              </a:ext>
            </a:extLst>
          </p:cNvPr>
          <p:cNvSpPr>
            <a:spLocks noGrp="1"/>
          </p:cNvSpPr>
          <p:nvPr>
            <p:ph type="sldNum" sz="quarter" idx="12"/>
          </p:nvPr>
        </p:nvSpPr>
        <p:spPr/>
        <p:txBody>
          <a:bodyPr/>
          <a:lstStyle/>
          <a:p>
            <a:fld id="{88FF8668-4702-4ED6-98B6-07816286101E}" type="slidenum">
              <a:rPr lang="en-US" smtClean="0"/>
              <a:t>‹N°›</a:t>
            </a:fld>
            <a:endParaRPr lang="en-US"/>
          </a:p>
        </p:txBody>
      </p:sp>
    </p:spTree>
    <p:extLst>
      <p:ext uri="{BB962C8B-B14F-4D97-AF65-F5344CB8AC3E}">
        <p14:creationId xmlns:p14="http://schemas.microsoft.com/office/powerpoint/2010/main" val="3286734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1417641"/>
            <a:ext cx="10972859" cy="4767283"/>
          </a:xfrm>
          <a:prstGeom prst="rect">
            <a:avLst/>
          </a:prstGeom>
        </p:spPr>
        <p:txBody>
          <a:bodyPr lIns="73152" tIns="0" rIns="0" bIns="0">
            <a:noAutofit/>
          </a:bodyPr>
          <a:lstStyle>
            <a:lvl1pPr marL="548626" indent="-548626">
              <a:buClr>
                <a:schemeClr val="tx1"/>
              </a:buClr>
              <a:buSzPct val="100000"/>
              <a:buFont typeface="Wingdings" charset="2"/>
              <a:buChar char="§"/>
              <a:defRPr sz="3467" b="0">
                <a:solidFill>
                  <a:schemeClr val="tx2"/>
                </a:solidFill>
                <a:latin typeface="Artifakt Element" charset="0"/>
                <a:ea typeface="Artifakt Element" charset="0"/>
                <a:cs typeface="Artifakt Element" charset="0"/>
              </a:defRPr>
            </a:lvl1pPr>
            <a:lvl2pPr marL="1109220" indent="-383956">
              <a:buClr>
                <a:schemeClr val="tx1"/>
              </a:buClr>
              <a:buSzPct val="100000"/>
              <a:buFont typeface="Wingdings" charset="2"/>
              <a:buChar char="§"/>
              <a:defRPr sz="2933" b="0">
                <a:solidFill>
                  <a:schemeClr val="tx2"/>
                </a:solidFill>
                <a:latin typeface="Artifakt Element" charset="0"/>
                <a:ea typeface="Artifakt Element" charset="0"/>
                <a:cs typeface="Artifakt Element" charset="0"/>
              </a:defRPr>
            </a:lvl2pPr>
            <a:lvl3pPr marL="1706492" indent="-345559">
              <a:buClr>
                <a:schemeClr val="tx1"/>
              </a:buClr>
              <a:buSzPct val="100000"/>
              <a:buFont typeface="Wingdings" charset="2"/>
              <a:buChar char="§"/>
              <a:defRPr sz="2667" b="0">
                <a:solidFill>
                  <a:schemeClr val="tx2"/>
                </a:solidFill>
                <a:latin typeface="Artifakt Element" charset="0"/>
                <a:ea typeface="Artifakt Element" charset="0"/>
                <a:cs typeface="Artifakt Element" charset="0"/>
              </a:defRPr>
            </a:lvl3pPr>
            <a:lvl4pPr marL="2389090" indent="-307164">
              <a:buClr>
                <a:schemeClr val="tx1"/>
              </a:buClr>
              <a:buSzPct val="100000"/>
              <a:buFont typeface="Wingdings" charset="2"/>
              <a:buChar char="§"/>
              <a:defRPr sz="2400" b="0">
                <a:solidFill>
                  <a:schemeClr val="tx2"/>
                </a:solidFill>
                <a:latin typeface="Artifakt Element" charset="0"/>
                <a:ea typeface="Artifakt Element" charset="0"/>
                <a:cs typeface="Artifakt Element" charset="0"/>
              </a:defRPr>
            </a:lvl4pPr>
            <a:lvl5pPr marL="3071685" indent="-268769">
              <a:buClr>
                <a:schemeClr val="tx1"/>
              </a:buClr>
              <a:buSzPct val="100000"/>
              <a:buFont typeface="Wingdings" charset="2"/>
              <a:buChar char="§"/>
              <a:defRPr sz="2133" b="0">
                <a:solidFill>
                  <a:schemeClr val="tx2"/>
                </a:solidFill>
                <a:latin typeface="Artifakt Element" charset="0"/>
                <a:ea typeface="Artifakt Element" charset="0"/>
                <a:cs typeface="Artifakt Elemen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1" y="274639"/>
            <a:ext cx="10972800" cy="1143000"/>
          </a:xfrm>
          <a:prstGeom prst="rect">
            <a:avLst/>
          </a:prstGeom>
        </p:spPr>
        <p:txBody>
          <a:bodyPr lIns="0" tIns="0" rIns="0" bIns="0" anchor="t" anchorCtr="0">
            <a:noAutofit/>
          </a:bodyPr>
          <a:lstStyle>
            <a:lvl1pPr algn="l">
              <a:defRPr sz="3733" baseline="0">
                <a:solidFill>
                  <a:schemeClr val="tx1"/>
                </a:solidFill>
                <a:latin typeface="Artifakt Legend" charset="0"/>
                <a:ea typeface="Artifakt Legend" charset="0"/>
                <a:cs typeface="Artifakt Legend" charset="0"/>
              </a:defRPr>
            </a:lvl1pPr>
          </a:lstStyle>
          <a:p>
            <a:r>
              <a:rPr lang="en-US" dirty="0"/>
              <a:t>Click to edit Master title style</a:t>
            </a:r>
          </a:p>
        </p:txBody>
      </p:sp>
    </p:spTree>
    <p:extLst>
      <p:ext uri="{BB962C8B-B14F-4D97-AF65-F5344CB8AC3E}">
        <p14:creationId xmlns:p14="http://schemas.microsoft.com/office/powerpoint/2010/main" val="2320867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9" name="Freeform 28"/>
          <p:cNvSpPr/>
          <p:nvPr userDrawn="1"/>
        </p:nvSpPr>
        <p:spPr>
          <a:xfrm flipV="1">
            <a:off x="0" y="1600200"/>
            <a:ext cx="9846925" cy="3556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dirty="0">
              <a:latin typeface="Arial" charset="0"/>
            </a:endParaRPr>
          </a:p>
        </p:txBody>
      </p:sp>
      <p:sp>
        <p:nvSpPr>
          <p:cNvPr id="2" name="Title 1"/>
          <p:cNvSpPr>
            <a:spLocks noGrp="1"/>
          </p:cNvSpPr>
          <p:nvPr>
            <p:ph type="ctrTitle" hasCustomPrompt="1"/>
          </p:nvPr>
        </p:nvSpPr>
        <p:spPr>
          <a:xfrm>
            <a:off x="609600" y="2209800"/>
            <a:ext cx="8534400" cy="914400"/>
          </a:xfrm>
        </p:spPr>
        <p:txBody>
          <a:bodyPr anchor="t"/>
          <a:lstStyle>
            <a:lvl1pPr marL="0" marR="0" indent="0" algn="l" defTabSz="914377" rtl="0" eaLnBrk="1" fontAlgn="auto" latinLnBrk="0" hangingPunct="1">
              <a:lnSpc>
                <a:spcPct val="90000"/>
              </a:lnSpc>
              <a:spcBef>
                <a:spcPct val="0"/>
              </a:spcBef>
              <a:spcAft>
                <a:spcPts val="0"/>
              </a:spcAft>
              <a:buClrTx/>
              <a:buSzTx/>
              <a:buFontTx/>
              <a:buNone/>
              <a:tabLst/>
              <a:defRPr sz="3200">
                <a:solidFill>
                  <a:schemeClr val="tx1"/>
                </a:solidFill>
              </a:defRPr>
            </a:lvl1pPr>
          </a:lstStyle>
          <a:p>
            <a:r>
              <a:rPr lang="en-US" dirty="0"/>
              <a:t>Title slide option A: </a:t>
            </a:r>
            <a:br>
              <a:rPr lang="en-US" dirty="0"/>
            </a:br>
            <a:r>
              <a:rPr lang="en-US" dirty="0"/>
              <a:t>Main title can extend over one or two lines</a:t>
            </a:r>
          </a:p>
        </p:txBody>
      </p:sp>
      <p:sp>
        <p:nvSpPr>
          <p:cNvPr id="3" name="Subtitle 2"/>
          <p:cNvSpPr>
            <a:spLocks noGrp="1"/>
          </p:cNvSpPr>
          <p:nvPr>
            <p:ph type="subTitle" idx="1" hasCustomPrompt="1"/>
          </p:nvPr>
        </p:nvSpPr>
        <p:spPr>
          <a:xfrm>
            <a:off x="609600" y="3530600"/>
            <a:ext cx="8128000" cy="406400"/>
          </a:xfrm>
        </p:spPr>
        <p:txBody>
          <a:bodyPr/>
          <a:lstStyle>
            <a:lvl1pPr marL="0" marR="0" indent="0" algn="l" defTabSz="914377" rtl="0" eaLnBrk="1" fontAlgn="auto" latinLnBrk="0" hangingPunct="1">
              <a:lnSpc>
                <a:spcPct val="90000"/>
              </a:lnSpc>
              <a:spcBef>
                <a:spcPts val="0"/>
              </a:spcBef>
              <a:spcAft>
                <a:spcPts val="0"/>
              </a:spcAft>
              <a:buClr>
                <a:schemeClr val="tx2"/>
              </a:buClr>
              <a:buSzTx/>
              <a:buFont typeface="Wingdings" charset="2"/>
              <a:buNone/>
              <a:tabLst/>
              <a:defRPr sz="2133"/>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 Name</a:t>
            </a:r>
          </a:p>
        </p:txBody>
      </p:sp>
      <p:sp>
        <p:nvSpPr>
          <p:cNvPr id="39" name="Text Placeholder 38"/>
          <p:cNvSpPr>
            <a:spLocks noGrp="1"/>
          </p:cNvSpPr>
          <p:nvPr>
            <p:ph type="body" sz="quarter" idx="10" hasCustomPrompt="1"/>
          </p:nvPr>
        </p:nvSpPr>
        <p:spPr>
          <a:xfrm>
            <a:off x="609600" y="3937000"/>
            <a:ext cx="8128000" cy="304800"/>
          </a:xfrm>
        </p:spPr>
        <p:txBody>
          <a:bodyPr/>
          <a:lstStyle>
            <a:lvl1pPr marL="0" indent="0">
              <a:spcBef>
                <a:spcPts val="0"/>
              </a:spcBef>
              <a:buNone/>
              <a:defRPr sz="1600"/>
            </a:lvl1pPr>
          </a:lstStyle>
          <a:p>
            <a:pPr lvl="0"/>
            <a:r>
              <a:rPr lang="en-US" dirty="0"/>
              <a:t>Presenter Title | @</a:t>
            </a:r>
            <a:r>
              <a:rPr lang="en-US" dirty="0" err="1"/>
              <a:t>socialmedia</a:t>
            </a:r>
            <a:endParaRPr lang="en-US" dirty="0"/>
          </a:p>
        </p:txBody>
      </p:sp>
      <p:sp>
        <p:nvSpPr>
          <p:cNvPr id="9" name="TextBox 8"/>
          <p:cNvSpPr txBox="1"/>
          <p:nvPr userDrawn="1"/>
        </p:nvSpPr>
        <p:spPr>
          <a:xfrm>
            <a:off x="203200" y="6477000"/>
            <a:ext cx="1727200" cy="203200"/>
          </a:xfrm>
          <a:prstGeom prst="rect">
            <a:avLst/>
          </a:prstGeom>
          <a:noFill/>
        </p:spPr>
        <p:txBody>
          <a:bodyPr wrap="none" lIns="0" tIns="0" rIns="0" bIns="0" rtlCol="0" anchor="b">
            <a:noAutofit/>
          </a:bodyPr>
          <a:lstStyle/>
          <a:p>
            <a:pPr>
              <a:lnSpc>
                <a:spcPct val="90000"/>
              </a:lnSpc>
            </a:pPr>
            <a:r>
              <a:rPr lang="sk-SK" sz="933">
                <a:solidFill>
                  <a:schemeClr val="bg2"/>
                </a:solidFill>
              </a:rPr>
              <a:t>© 2018 Autodesk, Inc.</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09600" y="4693921"/>
            <a:ext cx="1727200" cy="293428"/>
          </a:xfrm>
          <a:prstGeom prst="rect">
            <a:avLst/>
          </a:prstGeom>
        </p:spPr>
      </p:pic>
    </p:spTree>
    <p:extLst>
      <p:ext uri="{BB962C8B-B14F-4D97-AF65-F5344CB8AC3E}">
        <p14:creationId xmlns:p14="http://schemas.microsoft.com/office/powerpoint/2010/main" val="2226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Divider A">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Freeform 9"/>
          <p:cNvSpPr/>
          <p:nvPr userDrawn="1"/>
        </p:nvSpPr>
        <p:spPr>
          <a:xfrm flipV="1">
            <a:off x="0" y="1600200"/>
            <a:ext cx="9846925" cy="3556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dirty="0">
              <a:latin typeface="Arial" charset="0"/>
            </a:endParaRPr>
          </a:p>
        </p:txBody>
      </p:sp>
      <p:sp>
        <p:nvSpPr>
          <p:cNvPr id="2" name="Title 1"/>
          <p:cNvSpPr>
            <a:spLocks noGrp="1"/>
          </p:cNvSpPr>
          <p:nvPr>
            <p:ph type="title" hasCustomPrompt="1"/>
          </p:nvPr>
        </p:nvSpPr>
        <p:spPr>
          <a:xfrm>
            <a:off x="609600" y="2819400"/>
            <a:ext cx="8331200" cy="914400"/>
          </a:xfrm>
        </p:spPr>
        <p:txBody>
          <a:bodyPr vert="horz" lIns="0" tIns="0" rIns="0" bIns="0" rtlCol="0" anchor="t">
            <a:noAutofit/>
          </a:bodyPr>
          <a:lstStyle>
            <a:lvl1pPr>
              <a:defRPr lang="en-US" sz="3200" dirty="0">
                <a:solidFill>
                  <a:schemeClr val="tx1"/>
                </a:solidFill>
              </a:defRPr>
            </a:lvl1pPr>
          </a:lstStyle>
          <a:p>
            <a:pPr marL="0" marR="0" lvl="0" indent="0" fontAlgn="auto">
              <a:spcAft>
                <a:spcPts val="0"/>
              </a:spcAft>
              <a:buClrTx/>
              <a:buSzTx/>
              <a:buFontTx/>
              <a:tabLst/>
            </a:pPr>
            <a:r>
              <a:rPr lang="en-US" dirty="0"/>
              <a:t>Section/chapter title slide option A:</a:t>
            </a:r>
            <a:br>
              <a:rPr lang="en-US" dirty="0"/>
            </a:br>
            <a:r>
              <a:rPr lang="en-US" dirty="0"/>
              <a:t>Title can extend over one or two lines</a:t>
            </a:r>
          </a:p>
        </p:txBody>
      </p:sp>
    </p:spTree>
    <p:extLst>
      <p:ext uri="{BB962C8B-B14F-4D97-AF65-F5344CB8AC3E}">
        <p14:creationId xmlns:p14="http://schemas.microsoft.com/office/powerpoint/2010/main" val="2255613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406400" y="990600"/>
            <a:ext cx="11379200" cy="406400"/>
          </a:xfrm>
        </p:spPr>
        <p:txBody>
          <a:bodyPr/>
          <a:lstStyle>
            <a:lvl1pPr marL="0" marR="0" indent="0" algn="l" defTabSz="914377" rtl="0" eaLnBrk="1" fontAlgn="auto" latinLnBrk="0" hangingPunct="1">
              <a:lnSpc>
                <a:spcPct val="90000"/>
              </a:lnSpc>
              <a:spcBef>
                <a:spcPts val="0"/>
              </a:spcBef>
              <a:spcAft>
                <a:spcPts val="0"/>
              </a:spcAft>
              <a:buClr>
                <a:schemeClr val="tx2"/>
              </a:buClr>
              <a:buSzTx/>
              <a:buFont typeface="Wingdings" charset="2"/>
              <a:buNone/>
              <a:tabLst/>
              <a:defRPr sz="2133" b="1">
                <a:solidFill>
                  <a:schemeClr val="bg2">
                    <a:lumMod val="50000"/>
                  </a:schemeClr>
                </a:solidFill>
              </a:defRPr>
            </a:lvl1pPr>
          </a:lstStyle>
          <a:p>
            <a:pPr marL="0" marR="0" lvl="0" indent="0" algn="l" defTabSz="914377" rtl="0" eaLnBrk="1" fontAlgn="auto" latinLnBrk="0" hangingPunct="1">
              <a:lnSpc>
                <a:spcPct val="90000"/>
              </a:lnSpc>
              <a:spcBef>
                <a:spcPts val="0"/>
              </a:spcBef>
              <a:spcAft>
                <a:spcPts val="0"/>
              </a:spcAft>
              <a:buClr>
                <a:schemeClr val="tx2"/>
              </a:buClr>
              <a:buSzTx/>
              <a:buFont typeface="Wingdings" charset="2"/>
              <a:buNone/>
              <a:tabLst/>
              <a:defRPr/>
            </a:pPr>
            <a:r>
              <a:rPr lang="en-US"/>
              <a:t>Subtitle if needed</a:t>
            </a:r>
          </a:p>
        </p:txBody>
      </p:sp>
    </p:spTree>
    <p:extLst>
      <p:ext uri="{BB962C8B-B14F-4D97-AF65-F5344CB8AC3E}">
        <p14:creationId xmlns:p14="http://schemas.microsoft.com/office/powerpoint/2010/main" val="3117101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Keywo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6858000"/>
          </a:xfrm>
        </p:spPr>
        <p:txBody>
          <a:bodyPr bIns="182880" anchor="ctr"/>
          <a:lstStyle>
            <a:lvl1pPr marL="0" marR="0" indent="0" algn="ctr" defTabSz="914377" rtl="0" eaLnBrk="1" fontAlgn="auto" latinLnBrk="0" hangingPunct="1">
              <a:lnSpc>
                <a:spcPct val="90000"/>
              </a:lnSpc>
              <a:spcBef>
                <a:spcPct val="0"/>
              </a:spcBef>
              <a:spcAft>
                <a:spcPts val="0"/>
              </a:spcAft>
              <a:buClrTx/>
              <a:buSzTx/>
              <a:buFontTx/>
              <a:buNone/>
              <a:tabLst/>
              <a:defRPr sz="10666"/>
            </a:lvl1pPr>
          </a:lstStyle>
          <a:p>
            <a:r>
              <a:rPr lang="en-US" dirty="0"/>
              <a:t>Keyword slide</a:t>
            </a:r>
          </a:p>
        </p:txBody>
      </p:sp>
    </p:spTree>
    <p:extLst>
      <p:ext uri="{BB962C8B-B14F-4D97-AF65-F5344CB8AC3E}">
        <p14:creationId xmlns:p14="http://schemas.microsoft.com/office/powerpoint/2010/main" val="4135581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Chapter">
    <p:spTree>
      <p:nvGrpSpPr>
        <p:cNvPr id="1" name=""/>
        <p:cNvGrpSpPr/>
        <p:nvPr/>
      </p:nvGrpSpPr>
      <p:grpSpPr>
        <a:xfrm>
          <a:off x="0" y="0"/>
          <a:ext cx="0" cy="0"/>
          <a:chOff x="0" y="0"/>
          <a:chExt cx="0" cy="0"/>
        </a:xfrm>
      </p:grpSpPr>
      <p:sp>
        <p:nvSpPr>
          <p:cNvPr id="36" name="Text Placeholder 2"/>
          <p:cNvSpPr>
            <a:spLocks noGrp="1"/>
          </p:cNvSpPr>
          <p:nvPr>
            <p:ph type="body" sz="quarter" idx="10" hasCustomPrompt="1"/>
          </p:nvPr>
        </p:nvSpPr>
        <p:spPr>
          <a:xfrm>
            <a:off x="-136187" y="1919713"/>
            <a:ext cx="12470859" cy="2619346"/>
          </a:xfrm>
          <a:custGeom>
            <a:avLst/>
            <a:gdLst>
              <a:gd name="connsiteX0" fmla="*/ 0 w 12181289"/>
              <a:gd name="connsiteY0" fmla="*/ 0 h 1643947"/>
              <a:gd name="connsiteX1" fmla="*/ 12181289 w 12181289"/>
              <a:gd name="connsiteY1" fmla="*/ 0 h 1643947"/>
              <a:gd name="connsiteX2" fmla="*/ 12181289 w 12181289"/>
              <a:gd name="connsiteY2" fmla="*/ 1643947 h 1643947"/>
              <a:gd name="connsiteX3" fmla="*/ 0 w 12181289"/>
              <a:gd name="connsiteY3" fmla="*/ 1643947 h 1643947"/>
              <a:gd name="connsiteX4" fmla="*/ 0 w 12181289"/>
              <a:gd name="connsiteY4" fmla="*/ 0 h 1643947"/>
              <a:gd name="connsiteX0" fmla="*/ 0 w 12249022"/>
              <a:gd name="connsiteY0" fmla="*/ 254000 h 1643947"/>
              <a:gd name="connsiteX1" fmla="*/ 12249022 w 12249022"/>
              <a:gd name="connsiteY1" fmla="*/ 0 h 1643947"/>
              <a:gd name="connsiteX2" fmla="*/ 12249022 w 12249022"/>
              <a:gd name="connsiteY2" fmla="*/ 1643947 h 1643947"/>
              <a:gd name="connsiteX3" fmla="*/ 67733 w 12249022"/>
              <a:gd name="connsiteY3" fmla="*/ 1643947 h 1643947"/>
              <a:gd name="connsiteX4" fmla="*/ 0 w 12249022"/>
              <a:gd name="connsiteY4" fmla="*/ 254000 h 1643947"/>
              <a:gd name="connsiteX0" fmla="*/ 0 w 12316755"/>
              <a:gd name="connsiteY0" fmla="*/ 254000 h 1864080"/>
              <a:gd name="connsiteX1" fmla="*/ 12249022 w 12316755"/>
              <a:gd name="connsiteY1" fmla="*/ 0 h 1864080"/>
              <a:gd name="connsiteX2" fmla="*/ 12316755 w 12316755"/>
              <a:gd name="connsiteY2" fmla="*/ 1864080 h 1864080"/>
              <a:gd name="connsiteX3" fmla="*/ 67733 w 12316755"/>
              <a:gd name="connsiteY3" fmla="*/ 1643947 h 1864080"/>
              <a:gd name="connsiteX4" fmla="*/ 0 w 12316755"/>
              <a:gd name="connsiteY4" fmla="*/ 254000 h 1864080"/>
              <a:gd name="connsiteX0" fmla="*/ 0 w 12316755"/>
              <a:gd name="connsiteY0" fmla="*/ 254000 h 1864080"/>
              <a:gd name="connsiteX1" fmla="*/ 12249022 w 12316755"/>
              <a:gd name="connsiteY1" fmla="*/ 0 h 1864080"/>
              <a:gd name="connsiteX2" fmla="*/ 12316755 w 12316755"/>
              <a:gd name="connsiteY2" fmla="*/ 1864080 h 1864080"/>
              <a:gd name="connsiteX3" fmla="*/ 33867 w 12316755"/>
              <a:gd name="connsiteY3" fmla="*/ 1660880 h 1864080"/>
              <a:gd name="connsiteX4" fmla="*/ 0 w 12316755"/>
              <a:gd name="connsiteY4" fmla="*/ 254000 h 1864080"/>
              <a:gd name="connsiteX0" fmla="*/ 16933 w 12282888"/>
              <a:gd name="connsiteY0" fmla="*/ 270933 h 1864080"/>
              <a:gd name="connsiteX1" fmla="*/ 12215155 w 12282888"/>
              <a:gd name="connsiteY1" fmla="*/ 0 h 1864080"/>
              <a:gd name="connsiteX2" fmla="*/ 12282888 w 12282888"/>
              <a:gd name="connsiteY2" fmla="*/ 1864080 h 1864080"/>
              <a:gd name="connsiteX3" fmla="*/ 0 w 12282888"/>
              <a:gd name="connsiteY3" fmla="*/ 1660880 h 1864080"/>
              <a:gd name="connsiteX4" fmla="*/ 16933 w 12282888"/>
              <a:gd name="connsiteY4" fmla="*/ 270933 h 1864080"/>
              <a:gd name="connsiteX0" fmla="*/ 16933 w 12215155"/>
              <a:gd name="connsiteY0" fmla="*/ 270933 h 1869459"/>
              <a:gd name="connsiteX1" fmla="*/ 12215155 w 12215155"/>
              <a:gd name="connsiteY1" fmla="*/ 0 h 1869459"/>
              <a:gd name="connsiteX2" fmla="*/ 12212963 w 12215155"/>
              <a:gd name="connsiteY2" fmla="*/ 1869459 h 1869459"/>
              <a:gd name="connsiteX3" fmla="*/ 0 w 12215155"/>
              <a:gd name="connsiteY3" fmla="*/ 1660880 h 1869459"/>
              <a:gd name="connsiteX4" fmla="*/ 16933 w 12215155"/>
              <a:gd name="connsiteY4" fmla="*/ 270933 h 1869459"/>
              <a:gd name="connsiteX0" fmla="*/ 0 w 12224348"/>
              <a:gd name="connsiteY0" fmla="*/ 273597 h 1869459"/>
              <a:gd name="connsiteX1" fmla="*/ 12224348 w 12224348"/>
              <a:gd name="connsiteY1" fmla="*/ 0 h 1869459"/>
              <a:gd name="connsiteX2" fmla="*/ 12222156 w 12224348"/>
              <a:gd name="connsiteY2" fmla="*/ 1869459 h 1869459"/>
              <a:gd name="connsiteX3" fmla="*/ 9193 w 12224348"/>
              <a:gd name="connsiteY3" fmla="*/ 1660880 h 1869459"/>
              <a:gd name="connsiteX4" fmla="*/ 0 w 12224348"/>
              <a:gd name="connsiteY4" fmla="*/ 273597 h 1869459"/>
              <a:gd name="connsiteX0" fmla="*/ 50644 w 12215276"/>
              <a:gd name="connsiteY0" fmla="*/ 278924 h 1869459"/>
              <a:gd name="connsiteX1" fmla="*/ 12215276 w 12215276"/>
              <a:gd name="connsiteY1" fmla="*/ 0 h 1869459"/>
              <a:gd name="connsiteX2" fmla="*/ 12213084 w 12215276"/>
              <a:gd name="connsiteY2" fmla="*/ 1869459 h 1869459"/>
              <a:gd name="connsiteX3" fmla="*/ 121 w 12215276"/>
              <a:gd name="connsiteY3" fmla="*/ 1660880 h 1869459"/>
              <a:gd name="connsiteX4" fmla="*/ 50644 w 12215276"/>
              <a:gd name="connsiteY4" fmla="*/ 278924 h 1869459"/>
              <a:gd name="connsiteX0" fmla="*/ 0 w 12302725"/>
              <a:gd name="connsiteY0" fmla="*/ 294906 h 1869459"/>
              <a:gd name="connsiteX1" fmla="*/ 12302725 w 12302725"/>
              <a:gd name="connsiteY1" fmla="*/ 0 h 1869459"/>
              <a:gd name="connsiteX2" fmla="*/ 12300533 w 12302725"/>
              <a:gd name="connsiteY2" fmla="*/ 1869459 h 1869459"/>
              <a:gd name="connsiteX3" fmla="*/ 87570 w 12302725"/>
              <a:gd name="connsiteY3" fmla="*/ 1660880 h 1869459"/>
              <a:gd name="connsiteX4" fmla="*/ 0 w 12302725"/>
              <a:gd name="connsiteY4" fmla="*/ 294906 h 1869459"/>
              <a:gd name="connsiteX0" fmla="*/ 6247 w 12215666"/>
              <a:gd name="connsiteY0" fmla="*/ 294906 h 1869459"/>
              <a:gd name="connsiteX1" fmla="*/ 12215666 w 12215666"/>
              <a:gd name="connsiteY1" fmla="*/ 0 h 1869459"/>
              <a:gd name="connsiteX2" fmla="*/ 12213474 w 12215666"/>
              <a:gd name="connsiteY2" fmla="*/ 1869459 h 1869459"/>
              <a:gd name="connsiteX3" fmla="*/ 511 w 12215666"/>
              <a:gd name="connsiteY3" fmla="*/ 1660880 h 1869459"/>
              <a:gd name="connsiteX4" fmla="*/ 6247 w 12215666"/>
              <a:gd name="connsiteY4" fmla="*/ 294906 h 1869459"/>
              <a:gd name="connsiteX0" fmla="*/ 50644 w 12215276"/>
              <a:gd name="connsiteY0" fmla="*/ 297569 h 1869459"/>
              <a:gd name="connsiteX1" fmla="*/ 12215276 w 12215276"/>
              <a:gd name="connsiteY1" fmla="*/ 0 h 1869459"/>
              <a:gd name="connsiteX2" fmla="*/ 12213084 w 12215276"/>
              <a:gd name="connsiteY2" fmla="*/ 1869459 h 1869459"/>
              <a:gd name="connsiteX3" fmla="*/ 121 w 12215276"/>
              <a:gd name="connsiteY3" fmla="*/ 1660880 h 1869459"/>
              <a:gd name="connsiteX4" fmla="*/ 50644 w 12215276"/>
              <a:gd name="connsiteY4" fmla="*/ 297569 h 186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276" h="1869459">
                <a:moveTo>
                  <a:pt x="50644" y="297569"/>
                </a:moveTo>
                <a:lnTo>
                  <a:pt x="12215276" y="0"/>
                </a:lnTo>
                <a:cubicBezTo>
                  <a:pt x="12214545" y="623153"/>
                  <a:pt x="12213815" y="1246306"/>
                  <a:pt x="12213084" y="1869459"/>
                </a:cubicBezTo>
                <a:lnTo>
                  <a:pt x="121" y="1660880"/>
                </a:lnTo>
                <a:cubicBezTo>
                  <a:pt x="-2943" y="1198452"/>
                  <a:pt x="53708" y="759997"/>
                  <a:pt x="50644" y="297569"/>
                </a:cubicBezTo>
                <a:close/>
              </a:path>
            </a:pathLst>
          </a:custGeom>
          <a:solidFill>
            <a:schemeClr val="bg2">
              <a:alpha val="95000"/>
            </a:schemeClr>
          </a:solidFill>
        </p:spPr>
        <p:txBody>
          <a:bodyPr lIns="0" tIns="91440" rIns="0" bIns="0" anchor="ctr" anchorCtr="0"/>
          <a:lstStyle>
            <a:lvl1pPr algn="ctr">
              <a:defRPr sz="5400">
                <a:solidFill>
                  <a:srgbClr val="EE8822"/>
                </a:solidFill>
                <a:latin typeface="+mj-lt"/>
              </a:defRPr>
            </a:lvl1pPr>
          </a:lstStyle>
          <a:p>
            <a:pPr lvl="0"/>
            <a:r>
              <a:rPr lang="en-US" dirty="0"/>
              <a:t>Section/chapter title slide is set in </a:t>
            </a:r>
            <a:r>
              <a:rPr lang="en-US" dirty="0" err="1"/>
              <a:t>Artifakt</a:t>
            </a:r>
            <a:r>
              <a:rPr lang="en-US" dirty="0"/>
              <a:t> </a:t>
            </a:r>
            <a:r>
              <a:rPr lang="en-US" dirty="0" err="1"/>
              <a:t>LegendOfc</a:t>
            </a:r>
            <a:r>
              <a:rPr lang="en-US" dirty="0"/>
              <a:t> 54pt </a:t>
            </a:r>
          </a:p>
        </p:txBody>
      </p:sp>
      <p:pic>
        <p:nvPicPr>
          <p:cNvPr id="82" name="Picture 8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378100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black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68" t="24666" r="49225" b="19860"/>
          <a:stretch/>
        </p:blipFill>
        <p:spPr>
          <a:xfrm>
            <a:off x="5867400" y="-12031"/>
            <a:ext cx="6332621" cy="6882064"/>
          </a:xfrm>
          <a:prstGeom prst="rect">
            <a:avLst/>
          </a:prstGeom>
        </p:spPr>
      </p:pic>
      <p:sp>
        <p:nvSpPr>
          <p:cNvPr id="8" name="Pentagon 42"/>
          <p:cNvSpPr/>
          <p:nvPr userDrawn="1"/>
        </p:nvSpPr>
        <p:spPr>
          <a:xfrm>
            <a:off x="-1" y="0"/>
            <a:ext cx="10888134" cy="6858000"/>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2214" h="6858000">
                <a:moveTo>
                  <a:pt x="0" y="0"/>
                </a:moveTo>
                <a:lnTo>
                  <a:pt x="5003347" y="0"/>
                </a:lnTo>
                <a:lnTo>
                  <a:pt x="6942214" y="3429000"/>
                </a:lnTo>
                <a:lnTo>
                  <a:pt x="500334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2172" y="365125"/>
            <a:ext cx="7550753" cy="1006475"/>
          </a:xfrm>
          <a:prstGeom prst="rect">
            <a:avLst/>
          </a:prstGeom>
        </p:spPr>
        <p:txBody>
          <a:bodyPr/>
          <a:lstStyle>
            <a:lvl1pPr>
              <a:defRPr baseline="0">
                <a:latin typeface="+mj-lt"/>
              </a:defRPr>
            </a:lvl1pPr>
          </a:lstStyle>
          <a:p>
            <a:r>
              <a:rPr lang="en-US"/>
              <a:t>Click to edit Master title style</a:t>
            </a:r>
            <a:br>
              <a:rPr lang="en-US"/>
            </a:br>
            <a:r>
              <a:rPr lang="en-US"/>
              <a:t>(1 column black text)</a:t>
            </a:r>
          </a:p>
        </p:txBody>
      </p:sp>
      <p:sp>
        <p:nvSpPr>
          <p:cNvPr id="4" name="Text Placeholder 3"/>
          <p:cNvSpPr>
            <a:spLocks noGrp="1"/>
          </p:cNvSpPr>
          <p:nvPr>
            <p:ph type="body" sz="quarter" idx="10"/>
          </p:nvPr>
        </p:nvSpPr>
        <p:spPr>
          <a:xfrm>
            <a:off x="609600" y="1371600"/>
            <a:ext cx="7553325" cy="5070475"/>
          </a:xfrm>
          <a:prstGeom prst="rect">
            <a:avLst/>
          </a:prstGeom>
        </p:spPr>
        <p:txBody>
          <a:bodyPr tIns="182880"/>
          <a:lstStyle>
            <a:lvl1pPr marL="342900" indent="-342900">
              <a:buClr>
                <a:srgbClr val="EE8822"/>
              </a:buClr>
              <a:buFont typeface="Artifakt Element" panose="020B0503050000020004" pitchFamily="34" charset="0"/>
              <a:buChar char="▸"/>
              <a:defRPr sz="2000">
                <a:latin typeface="+mn-lt"/>
              </a:defRPr>
            </a:lvl1pPr>
            <a:lvl2pPr marL="800100" indent="-342900">
              <a:buClr>
                <a:srgbClr val="EE8822"/>
              </a:buClr>
              <a:buFont typeface="Artifakt Element" panose="020B0503050000020004" pitchFamily="34" charset="0"/>
              <a:buChar char="▸"/>
              <a:defRPr sz="2000">
                <a:latin typeface="+mn-lt"/>
              </a:defRPr>
            </a:lvl2pPr>
            <a:lvl3pPr marL="1143000" indent="-228600">
              <a:buClr>
                <a:srgbClr val="EE8822"/>
              </a:buClr>
              <a:buFont typeface="Artifakt Element" panose="020B0503050000020004" pitchFamily="34" charset="0"/>
              <a:buChar char="▸"/>
              <a:defRPr sz="2000">
                <a:latin typeface="+mn-lt"/>
              </a:defRPr>
            </a:lvl3pPr>
            <a:lvl4pPr marL="1600200" indent="-228600">
              <a:buClr>
                <a:srgbClr val="EE8822"/>
              </a:buClr>
              <a:buFont typeface="Artifakt Element" panose="020B0503050000020004" pitchFamily="34" charset="0"/>
              <a:buChar char="▸"/>
              <a:defRPr sz="2000">
                <a:latin typeface="+mn-lt"/>
              </a:defRPr>
            </a:lvl4pPr>
            <a:lvl5pPr marL="2057400" indent="-228600">
              <a:buClr>
                <a:srgbClr val="EE8822"/>
              </a:buClr>
              <a:buFont typeface="Artifakt Element" panose="020B0503050000020004" pitchFamily="34" charset="0"/>
              <a:buChar char="▸"/>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38455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white text">
    <p:spTree>
      <p:nvGrpSpPr>
        <p:cNvPr id="1" name=""/>
        <p:cNvGrpSpPr/>
        <p:nvPr/>
      </p:nvGrpSpPr>
      <p:grpSpPr>
        <a:xfrm>
          <a:off x="0" y="0"/>
          <a:ext cx="0" cy="0"/>
          <a:chOff x="0" y="0"/>
          <a:chExt cx="0" cy="0"/>
        </a:xfrm>
      </p:grpSpPr>
      <p:sp>
        <p:nvSpPr>
          <p:cNvPr id="84" name="Pentagon 42"/>
          <p:cNvSpPr/>
          <p:nvPr userDrawn="1"/>
        </p:nvSpPr>
        <p:spPr>
          <a:xfrm>
            <a:off x="-1" y="0"/>
            <a:ext cx="10888134" cy="6858000"/>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2214" h="6858000">
                <a:moveTo>
                  <a:pt x="0" y="0"/>
                </a:moveTo>
                <a:lnTo>
                  <a:pt x="5003347" y="0"/>
                </a:lnTo>
                <a:lnTo>
                  <a:pt x="6942214" y="3429000"/>
                </a:lnTo>
                <a:lnTo>
                  <a:pt x="5003347" y="6858000"/>
                </a:lnTo>
                <a:lnTo>
                  <a:pt x="0" y="6858000"/>
                </a:lnTo>
                <a:lnTo>
                  <a:pt x="0" y="0"/>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2167" y="365126"/>
            <a:ext cx="7469387" cy="1009484"/>
          </a:xfrm>
          <a:prstGeom prst="rect">
            <a:avLst/>
          </a:prstGeom>
        </p:spPr>
        <p:txBody>
          <a:bodyPr/>
          <a:lstStyle>
            <a:lvl1pPr>
              <a:defRPr baseline="0">
                <a:solidFill>
                  <a:schemeClr val="bg1"/>
                </a:solidFill>
                <a:latin typeface="+mj-lt"/>
              </a:defRPr>
            </a:lvl1pPr>
          </a:lstStyle>
          <a:p>
            <a:r>
              <a:rPr lang="en-US"/>
              <a:t>Click to edit Master title style</a:t>
            </a:r>
            <a:br>
              <a:rPr lang="en-US"/>
            </a:br>
            <a:r>
              <a:rPr lang="en-US"/>
              <a:t>(1 column white text)</a:t>
            </a:r>
          </a:p>
        </p:txBody>
      </p:sp>
      <p:sp>
        <p:nvSpPr>
          <p:cNvPr id="4" name="Text Placeholder 3"/>
          <p:cNvSpPr>
            <a:spLocks noGrp="1"/>
          </p:cNvSpPr>
          <p:nvPr>
            <p:ph type="body" sz="quarter" idx="10"/>
          </p:nvPr>
        </p:nvSpPr>
        <p:spPr>
          <a:xfrm>
            <a:off x="633634" y="1377701"/>
            <a:ext cx="7151184" cy="4751387"/>
          </a:xfrm>
          <a:prstGeom prst="rect">
            <a:avLst/>
          </a:prstGeom>
        </p:spPr>
        <p:txBody>
          <a:bodyPr tIns="182880"/>
          <a:lstStyle>
            <a:lvl1pPr marL="342900" indent="-342900">
              <a:buClr>
                <a:schemeClr val="bg1"/>
              </a:buClr>
              <a:buFont typeface="Artifakt Element" panose="020B0503050000020004" pitchFamily="34" charset="0"/>
              <a:buChar char="▸"/>
              <a:defRPr sz="2000">
                <a:solidFill>
                  <a:schemeClr val="bg1"/>
                </a:solidFill>
                <a:latin typeface="+mn-lt"/>
              </a:defRPr>
            </a:lvl1pPr>
            <a:lvl2pPr marL="800100" indent="-342900">
              <a:buClr>
                <a:schemeClr val="bg1"/>
              </a:buClr>
              <a:buFont typeface="Artifakt Element" panose="020B0503050000020004" pitchFamily="34" charset="0"/>
              <a:buChar char="▸"/>
              <a:defRPr sz="2000">
                <a:solidFill>
                  <a:schemeClr val="bg1"/>
                </a:solidFill>
                <a:latin typeface="+mn-lt"/>
              </a:defRPr>
            </a:lvl2pPr>
            <a:lvl3pPr marL="1143000" indent="-228600">
              <a:buClr>
                <a:schemeClr val="bg1"/>
              </a:buClr>
              <a:buFont typeface="Artifakt Element" panose="020B0503050000020004" pitchFamily="34" charset="0"/>
              <a:buChar char="▸"/>
              <a:defRPr sz="2000">
                <a:solidFill>
                  <a:schemeClr val="bg1"/>
                </a:solidFill>
                <a:latin typeface="+mn-lt"/>
              </a:defRPr>
            </a:lvl3pPr>
            <a:lvl4pPr marL="1600200" indent="-228600">
              <a:buClr>
                <a:schemeClr val="bg1"/>
              </a:buClr>
              <a:buFont typeface="Artifakt Element" panose="020B0503050000020004" pitchFamily="34" charset="0"/>
              <a:buChar char="▸"/>
              <a:defRPr sz="2000">
                <a:solidFill>
                  <a:schemeClr val="bg1"/>
                </a:solidFill>
                <a:latin typeface="+mn-lt"/>
              </a:defRPr>
            </a:lvl4pPr>
            <a:lvl5pPr marL="2057400" indent="-228600">
              <a:buClr>
                <a:schemeClr val="bg1"/>
              </a:buClr>
              <a:buFont typeface="Artifakt Element" panose="020B0503050000020004" pitchFamily="34" charset="0"/>
              <a:buChar char="▸"/>
              <a:defRPr sz="2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3" name="Group 82"/>
          <p:cNvGrpSpPr/>
          <p:nvPr userDrawn="1"/>
        </p:nvGrpSpPr>
        <p:grpSpPr>
          <a:xfrm>
            <a:off x="-513213" y="0"/>
            <a:ext cx="6048640" cy="7478697"/>
            <a:chOff x="-551313" y="0"/>
            <a:chExt cx="6048640" cy="7478697"/>
          </a:xfrm>
          <a:solidFill>
            <a:schemeClr val="bg1">
              <a:alpha val="15000"/>
            </a:schemeClr>
          </a:solidFill>
        </p:grpSpPr>
        <p:sp>
          <p:nvSpPr>
            <p:cNvPr id="163" name="Isosceles Triangle 162"/>
            <p:cNvSpPr/>
            <p:nvPr userDrawn="1"/>
          </p:nvSpPr>
          <p:spPr>
            <a:xfrm rot="10800000">
              <a:off x="1110127"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userDrawn="1"/>
          </p:nvSpPr>
          <p:spPr>
            <a:xfrm>
              <a:off x="-551313"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p:cNvSpPr/>
            <p:nvPr userDrawn="1"/>
          </p:nvSpPr>
          <p:spPr>
            <a:xfrm rot="10800000">
              <a:off x="2849" y="93677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p:cNvSpPr/>
            <p:nvPr userDrawn="1"/>
          </p:nvSpPr>
          <p:spPr>
            <a:xfrm>
              <a:off x="2769419" y="942832"/>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p:cNvSpPr/>
            <p:nvPr userDrawn="1"/>
          </p:nvSpPr>
          <p:spPr>
            <a:xfrm>
              <a:off x="555965" y="0"/>
              <a:ext cx="1060704" cy="914400"/>
            </a:xfrm>
            <a:prstGeom prst="triangle">
              <a:avLst/>
            </a:prstGeom>
            <a:solidFill>
              <a:schemeClr val="bg1">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p:cNvSpPr/>
            <p:nvPr userDrawn="1"/>
          </p:nvSpPr>
          <p:spPr>
            <a:xfrm rot="10800000">
              <a:off x="1110127"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p:cNvSpPr/>
            <p:nvPr userDrawn="1"/>
          </p:nvSpPr>
          <p:spPr>
            <a:xfrm>
              <a:off x="-551313"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userDrawn="1"/>
          </p:nvSpPr>
          <p:spPr>
            <a:xfrm rot="10800000">
              <a:off x="2849"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p:cNvSpPr/>
            <p:nvPr userDrawn="1"/>
          </p:nvSpPr>
          <p:spPr>
            <a:xfrm rot="10800000">
              <a:off x="332358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p:cNvSpPr/>
            <p:nvPr userDrawn="1"/>
          </p:nvSpPr>
          <p:spPr>
            <a:xfrm>
              <a:off x="1662141" y="0"/>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p:cNvSpPr/>
            <p:nvPr userDrawn="1"/>
          </p:nvSpPr>
          <p:spPr>
            <a:xfrm rot="10800000">
              <a:off x="2216303" y="0"/>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p:cNvSpPr/>
            <p:nvPr userDrawn="1"/>
          </p:nvSpPr>
          <p:spPr>
            <a:xfrm>
              <a:off x="555965"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p:cNvSpPr/>
            <p:nvPr userDrawn="1"/>
          </p:nvSpPr>
          <p:spPr>
            <a:xfrm>
              <a:off x="-551313"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p:cNvSpPr/>
            <p:nvPr userDrawn="1"/>
          </p:nvSpPr>
          <p:spPr>
            <a:xfrm rot="10800000">
              <a:off x="2849" y="281090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p:cNvSpPr/>
            <p:nvPr userDrawn="1"/>
          </p:nvSpPr>
          <p:spPr>
            <a:xfrm rot="10800000">
              <a:off x="1110127"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userDrawn="1"/>
          </p:nvSpPr>
          <p:spPr>
            <a:xfrm>
              <a:off x="-551313"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p:cNvSpPr/>
            <p:nvPr userDrawn="1"/>
          </p:nvSpPr>
          <p:spPr>
            <a:xfrm rot="10800000">
              <a:off x="2849" y="1874125"/>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p:cNvSpPr/>
            <p:nvPr userDrawn="1"/>
          </p:nvSpPr>
          <p:spPr>
            <a:xfrm>
              <a:off x="1662141" y="1874125"/>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0"/>
            <p:cNvSpPr/>
            <p:nvPr userDrawn="1"/>
          </p:nvSpPr>
          <p:spPr>
            <a:xfrm>
              <a:off x="555965" y="4690172"/>
              <a:ext cx="1060704" cy="914400"/>
            </a:xfrm>
            <a:prstGeom prst="triangle">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Isosceles Triangle 181"/>
            <p:cNvSpPr/>
            <p:nvPr userDrawn="1"/>
          </p:nvSpPr>
          <p:spPr>
            <a:xfrm>
              <a:off x="-551313"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Isosceles Triangle 182"/>
            <p:cNvSpPr/>
            <p:nvPr userDrawn="1"/>
          </p:nvSpPr>
          <p:spPr>
            <a:xfrm rot="10800000">
              <a:off x="2849"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p:cNvSpPr/>
            <p:nvPr userDrawn="1"/>
          </p:nvSpPr>
          <p:spPr>
            <a:xfrm>
              <a:off x="1662141" y="4690172"/>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p:cNvSpPr/>
            <p:nvPr userDrawn="1"/>
          </p:nvSpPr>
          <p:spPr>
            <a:xfrm>
              <a:off x="555965"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p:cNvSpPr/>
            <p:nvPr userDrawn="1"/>
          </p:nvSpPr>
          <p:spPr>
            <a:xfrm rot="10800000">
              <a:off x="1110127"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Isosceles Triangle 186"/>
            <p:cNvSpPr/>
            <p:nvPr userDrawn="1"/>
          </p:nvSpPr>
          <p:spPr>
            <a:xfrm>
              <a:off x="-551313" y="3753396"/>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userDrawn="1"/>
          </p:nvSpPr>
          <p:spPr>
            <a:xfrm>
              <a:off x="1662141" y="375339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p:cNvSpPr/>
            <p:nvPr userDrawn="1"/>
          </p:nvSpPr>
          <p:spPr>
            <a:xfrm>
              <a:off x="555965"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userDrawn="1"/>
          </p:nvSpPr>
          <p:spPr>
            <a:xfrm rot="10800000">
              <a:off x="1110127"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Isosceles Triangle 190"/>
            <p:cNvSpPr/>
            <p:nvPr userDrawn="1"/>
          </p:nvSpPr>
          <p:spPr>
            <a:xfrm>
              <a:off x="-55131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191"/>
            <p:cNvSpPr/>
            <p:nvPr userDrawn="1"/>
          </p:nvSpPr>
          <p:spPr>
            <a:xfrm rot="10800000">
              <a:off x="284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userDrawn="1"/>
          </p:nvSpPr>
          <p:spPr>
            <a:xfrm>
              <a:off x="2769419"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p:cNvSpPr/>
            <p:nvPr userDrawn="1"/>
          </p:nvSpPr>
          <p:spPr>
            <a:xfrm rot="10800000">
              <a:off x="2216303"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userDrawn="1"/>
          </p:nvSpPr>
          <p:spPr>
            <a:xfrm>
              <a:off x="555965" y="5627521"/>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p:cNvSpPr/>
            <p:nvPr userDrawn="1"/>
          </p:nvSpPr>
          <p:spPr>
            <a:xfrm rot="10800000">
              <a:off x="1110127"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userDrawn="1"/>
          </p:nvSpPr>
          <p:spPr>
            <a:xfrm>
              <a:off x="-55131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userDrawn="1"/>
          </p:nvSpPr>
          <p:spPr>
            <a:xfrm rot="10800000">
              <a:off x="2849"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p:cNvSpPr/>
            <p:nvPr userDrawn="1"/>
          </p:nvSpPr>
          <p:spPr>
            <a:xfrm rot="10800000">
              <a:off x="3323581" y="5633577"/>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p:cNvSpPr/>
            <p:nvPr userDrawn="1"/>
          </p:nvSpPr>
          <p:spPr>
            <a:xfrm>
              <a:off x="1662141"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userDrawn="1"/>
          </p:nvSpPr>
          <p:spPr>
            <a:xfrm rot="10800000">
              <a:off x="2216303" y="5627521"/>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Isosceles Triangle 201"/>
            <p:cNvSpPr/>
            <p:nvPr userDrawn="1"/>
          </p:nvSpPr>
          <p:spPr>
            <a:xfrm rot="10800000">
              <a:off x="4436623" y="6056"/>
              <a:ext cx="1060704" cy="914400"/>
            </a:xfrm>
            <a:prstGeom prst="triangl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userDrawn="1"/>
          </p:nvSpPr>
          <p:spPr>
            <a:xfrm>
              <a:off x="3882461" y="6564297"/>
              <a:ext cx="1060704" cy="9144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760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alt">
    <p:spTree>
      <p:nvGrpSpPr>
        <p:cNvPr id="1" name=""/>
        <p:cNvGrpSpPr/>
        <p:nvPr/>
      </p:nvGrpSpPr>
      <p:grpSpPr>
        <a:xfrm>
          <a:off x="0" y="0"/>
          <a:ext cx="0" cy="0"/>
          <a:chOff x="0" y="0"/>
          <a:chExt cx="0" cy="0"/>
        </a:xfrm>
      </p:grpSpPr>
      <p:sp>
        <p:nvSpPr>
          <p:cNvPr id="43" name="Pentagon 42"/>
          <p:cNvSpPr/>
          <p:nvPr userDrawn="1"/>
        </p:nvSpPr>
        <p:spPr>
          <a:xfrm>
            <a:off x="-17330" y="0"/>
            <a:ext cx="6796038" cy="6867525"/>
          </a:xfrm>
          <a:custGeom>
            <a:avLst/>
            <a:gdLst>
              <a:gd name="connsiteX0" fmla="*/ 0 w 8432347"/>
              <a:gd name="connsiteY0" fmla="*/ 0 h 6858000"/>
              <a:gd name="connsiteX1" fmla="*/ 5003347 w 8432347"/>
              <a:gd name="connsiteY1" fmla="*/ 0 h 6858000"/>
              <a:gd name="connsiteX2" fmla="*/ 8432347 w 8432347"/>
              <a:gd name="connsiteY2" fmla="*/ 3429000 h 6858000"/>
              <a:gd name="connsiteX3" fmla="*/ 5003347 w 8432347"/>
              <a:gd name="connsiteY3" fmla="*/ 6858000 h 6858000"/>
              <a:gd name="connsiteX4" fmla="*/ 0 w 8432347"/>
              <a:gd name="connsiteY4" fmla="*/ 6858000 h 6858000"/>
              <a:gd name="connsiteX5" fmla="*/ 0 w 8432347"/>
              <a:gd name="connsiteY5" fmla="*/ 0 h 6858000"/>
              <a:gd name="connsiteX0" fmla="*/ 0 w 6942214"/>
              <a:gd name="connsiteY0" fmla="*/ 0 h 6858000"/>
              <a:gd name="connsiteX1" fmla="*/ 5003347 w 6942214"/>
              <a:gd name="connsiteY1" fmla="*/ 0 h 6858000"/>
              <a:gd name="connsiteX2" fmla="*/ 6942214 w 6942214"/>
              <a:gd name="connsiteY2" fmla="*/ 3429000 h 6858000"/>
              <a:gd name="connsiteX3" fmla="*/ 5003347 w 6942214"/>
              <a:gd name="connsiteY3" fmla="*/ 6858000 h 6858000"/>
              <a:gd name="connsiteX4" fmla="*/ 0 w 6942214"/>
              <a:gd name="connsiteY4" fmla="*/ 6858000 h 6858000"/>
              <a:gd name="connsiteX5" fmla="*/ 0 w 6942214"/>
              <a:gd name="connsiteY5" fmla="*/ 0 h 6858000"/>
              <a:gd name="connsiteX0" fmla="*/ 0 w 6942214"/>
              <a:gd name="connsiteY0" fmla="*/ 0 h 6867525"/>
              <a:gd name="connsiteX1" fmla="*/ 5003347 w 6942214"/>
              <a:gd name="connsiteY1" fmla="*/ 0 h 6867525"/>
              <a:gd name="connsiteX2" fmla="*/ 6942214 w 6942214"/>
              <a:gd name="connsiteY2" fmla="*/ 3429000 h 6867525"/>
              <a:gd name="connsiteX3" fmla="*/ 5003347 w 6942214"/>
              <a:gd name="connsiteY3" fmla="*/ 6858000 h 6867525"/>
              <a:gd name="connsiteX4" fmla="*/ 1051123 w 6942214"/>
              <a:gd name="connsiteY4" fmla="*/ 6867525 h 6867525"/>
              <a:gd name="connsiteX5" fmla="*/ 0 w 6942214"/>
              <a:gd name="connsiteY5" fmla="*/ 0 h 6867525"/>
              <a:gd name="connsiteX0" fmla="*/ 157254 w 5891091"/>
              <a:gd name="connsiteY0" fmla="*/ 9525 h 6867525"/>
              <a:gd name="connsiteX1" fmla="*/ 3952224 w 5891091"/>
              <a:gd name="connsiteY1" fmla="*/ 0 h 6867525"/>
              <a:gd name="connsiteX2" fmla="*/ 5891091 w 5891091"/>
              <a:gd name="connsiteY2" fmla="*/ 3429000 h 6867525"/>
              <a:gd name="connsiteX3" fmla="*/ 3952224 w 5891091"/>
              <a:gd name="connsiteY3" fmla="*/ 6858000 h 6867525"/>
              <a:gd name="connsiteX4" fmla="*/ 0 w 5891091"/>
              <a:gd name="connsiteY4" fmla="*/ 6867525 h 6867525"/>
              <a:gd name="connsiteX5" fmla="*/ 157254 w 5891091"/>
              <a:gd name="connsiteY5" fmla="*/ 9525 h 6867525"/>
              <a:gd name="connsiteX0" fmla="*/ 0 w 5891092"/>
              <a:gd name="connsiteY0" fmla="*/ 9525 h 6867525"/>
              <a:gd name="connsiteX1" fmla="*/ 3952225 w 5891092"/>
              <a:gd name="connsiteY1" fmla="*/ 0 h 6867525"/>
              <a:gd name="connsiteX2" fmla="*/ 5891092 w 5891092"/>
              <a:gd name="connsiteY2" fmla="*/ 3429000 h 6867525"/>
              <a:gd name="connsiteX3" fmla="*/ 3952225 w 5891092"/>
              <a:gd name="connsiteY3" fmla="*/ 6858000 h 6867525"/>
              <a:gd name="connsiteX4" fmla="*/ 1 w 5891092"/>
              <a:gd name="connsiteY4" fmla="*/ 6867525 h 6867525"/>
              <a:gd name="connsiteX5" fmla="*/ 0 w 5891092"/>
              <a:gd name="connsiteY5" fmla="*/ 9525 h 6867525"/>
              <a:gd name="connsiteX0" fmla="*/ 0 w 5905280"/>
              <a:gd name="connsiteY0" fmla="*/ 1361 h 6867525"/>
              <a:gd name="connsiteX1" fmla="*/ 3966413 w 5905280"/>
              <a:gd name="connsiteY1" fmla="*/ 0 h 6867525"/>
              <a:gd name="connsiteX2" fmla="*/ 5905280 w 5905280"/>
              <a:gd name="connsiteY2" fmla="*/ 3429000 h 6867525"/>
              <a:gd name="connsiteX3" fmla="*/ 3966413 w 5905280"/>
              <a:gd name="connsiteY3" fmla="*/ 6858000 h 6867525"/>
              <a:gd name="connsiteX4" fmla="*/ 14189 w 5905280"/>
              <a:gd name="connsiteY4" fmla="*/ 6867525 h 6867525"/>
              <a:gd name="connsiteX5" fmla="*/ 0 w 5905280"/>
              <a:gd name="connsiteY5" fmla="*/ 1361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280" h="6867525">
                <a:moveTo>
                  <a:pt x="0" y="1361"/>
                </a:moveTo>
                <a:lnTo>
                  <a:pt x="3966413" y="0"/>
                </a:lnTo>
                <a:lnTo>
                  <a:pt x="5905280" y="3429000"/>
                </a:lnTo>
                <a:lnTo>
                  <a:pt x="3966413" y="6858000"/>
                </a:lnTo>
                <a:lnTo>
                  <a:pt x="14189" y="6867525"/>
                </a:lnTo>
                <a:cubicBezTo>
                  <a:pt x="14189" y="4581525"/>
                  <a:pt x="0" y="2287361"/>
                  <a:pt x="0" y="1361"/>
                </a:cubicBez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userDrawn="1"/>
        </p:nvSpPr>
        <p:spPr>
          <a:xfrm rot="10800000">
            <a:off x="1143431" y="93677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userDrawn="1"/>
        </p:nvSpPr>
        <p:spPr>
          <a:xfrm>
            <a:off x="-518009" y="93677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userDrawn="1"/>
        </p:nvSpPr>
        <p:spPr>
          <a:xfrm rot="10800000">
            <a:off x="36153" y="93677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userDrawn="1"/>
        </p:nvSpPr>
        <p:spPr>
          <a:xfrm>
            <a:off x="2802723" y="942832"/>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userDrawn="1"/>
        </p:nvSpPr>
        <p:spPr>
          <a:xfrm>
            <a:off x="589269"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userDrawn="1"/>
        </p:nvSpPr>
        <p:spPr>
          <a:xfrm rot="10800000">
            <a:off x="1143431"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userDrawn="1"/>
        </p:nvSpPr>
        <p:spPr>
          <a:xfrm>
            <a:off x="-518009"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userDrawn="1"/>
        </p:nvSpPr>
        <p:spPr>
          <a:xfrm rot="10800000">
            <a:off x="36153"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userDrawn="1"/>
        </p:nvSpPr>
        <p:spPr>
          <a:xfrm rot="10800000">
            <a:off x="3356885"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userDrawn="1"/>
        </p:nvSpPr>
        <p:spPr>
          <a:xfrm>
            <a:off x="1695445"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userDrawn="1"/>
        </p:nvSpPr>
        <p:spPr>
          <a:xfrm rot="10800000">
            <a:off x="2249607" y="0"/>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userDrawn="1"/>
        </p:nvSpPr>
        <p:spPr>
          <a:xfrm>
            <a:off x="589269" y="281090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userDrawn="1"/>
        </p:nvSpPr>
        <p:spPr>
          <a:xfrm>
            <a:off x="-518009" y="281090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userDrawn="1"/>
        </p:nvSpPr>
        <p:spPr>
          <a:xfrm rot="10800000">
            <a:off x="36153" y="281090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userDrawn="1"/>
        </p:nvSpPr>
        <p:spPr>
          <a:xfrm rot="10800000">
            <a:off x="1143431" y="1874125"/>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userDrawn="1"/>
        </p:nvSpPr>
        <p:spPr>
          <a:xfrm>
            <a:off x="-518009" y="1874125"/>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userDrawn="1"/>
        </p:nvSpPr>
        <p:spPr>
          <a:xfrm rot="10800000">
            <a:off x="36153" y="1874125"/>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userDrawn="1"/>
        </p:nvSpPr>
        <p:spPr>
          <a:xfrm>
            <a:off x="1695445" y="1874125"/>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p:cNvSpPr/>
          <p:nvPr userDrawn="1"/>
        </p:nvSpPr>
        <p:spPr>
          <a:xfrm>
            <a:off x="589269" y="4690172"/>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userDrawn="1"/>
        </p:nvSpPr>
        <p:spPr>
          <a:xfrm>
            <a:off x="-518009" y="4690172"/>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userDrawn="1"/>
        </p:nvSpPr>
        <p:spPr>
          <a:xfrm rot="10800000">
            <a:off x="36153" y="4690172"/>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userDrawn="1"/>
        </p:nvSpPr>
        <p:spPr>
          <a:xfrm>
            <a:off x="1695445" y="4690172"/>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userDrawn="1"/>
        </p:nvSpPr>
        <p:spPr>
          <a:xfrm>
            <a:off x="589269" y="375339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userDrawn="1"/>
        </p:nvSpPr>
        <p:spPr>
          <a:xfrm rot="10800000">
            <a:off x="1143431" y="375339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p:nvPr userDrawn="1"/>
        </p:nvSpPr>
        <p:spPr>
          <a:xfrm>
            <a:off x="-518009" y="375339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userDrawn="1"/>
        </p:nvSpPr>
        <p:spPr>
          <a:xfrm>
            <a:off x="1695445" y="375339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userDrawn="1"/>
        </p:nvSpPr>
        <p:spPr>
          <a:xfrm>
            <a:off x="589269"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userDrawn="1"/>
        </p:nvSpPr>
        <p:spPr>
          <a:xfrm rot="10800000">
            <a:off x="1143431"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userDrawn="1"/>
        </p:nvSpPr>
        <p:spPr>
          <a:xfrm>
            <a:off x="-518009"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userDrawn="1"/>
        </p:nvSpPr>
        <p:spPr>
          <a:xfrm rot="10800000">
            <a:off x="36153"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userDrawn="1"/>
        </p:nvSpPr>
        <p:spPr>
          <a:xfrm>
            <a:off x="2802723"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userDrawn="1"/>
        </p:nvSpPr>
        <p:spPr>
          <a:xfrm rot="10800000">
            <a:off x="2249607"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userDrawn="1"/>
        </p:nvSpPr>
        <p:spPr>
          <a:xfrm>
            <a:off x="589269" y="562752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userDrawn="1"/>
        </p:nvSpPr>
        <p:spPr>
          <a:xfrm rot="10800000">
            <a:off x="1143431" y="562752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userDrawn="1"/>
        </p:nvSpPr>
        <p:spPr>
          <a:xfrm>
            <a:off x="-518009" y="562752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userDrawn="1"/>
        </p:nvSpPr>
        <p:spPr>
          <a:xfrm rot="10800000">
            <a:off x="36153" y="562752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userDrawn="1"/>
        </p:nvSpPr>
        <p:spPr>
          <a:xfrm rot="10800000">
            <a:off x="3356885" y="563357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userDrawn="1"/>
        </p:nvSpPr>
        <p:spPr>
          <a:xfrm>
            <a:off x="1695445" y="562752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userDrawn="1"/>
        </p:nvSpPr>
        <p:spPr>
          <a:xfrm rot="10800000">
            <a:off x="2249607" y="5627521"/>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p:cNvSpPr/>
          <p:nvPr userDrawn="1"/>
        </p:nvSpPr>
        <p:spPr>
          <a:xfrm rot="10800000">
            <a:off x="4469927" y="6056"/>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userDrawn="1"/>
        </p:nvSpPr>
        <p:spPr>
          <a:xfrm>
            <a:off x="3915765" y="6564297"/>
            <a:ext cx="1060704" cy="914400"/>
          </a:xfrm>
          <a:prstGeom prst="triangle">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itle 1"/>
          <p:cNvSpPr>
            <a:spLocks noGrp="1"/>
          </p:cNvSpPr>
          <p:nvPr userDrawn="1">
            <p:ph type="title" hasCustomPrompt="1"/>
          </p:nvPr>
        </p:nvSpPr>
        <p:spPr>
          <a:xfrm>
            <a:off x="612168" y="365125"/>
            <a:ext cx="4569432" cy="1377949"/>
          </a:xfrm>
          <a:prstGeom prst="rect">
            <a:avLst/>
          </a:prstGeom>
        </p:spPr>
        <p:txBody>
          <a:bodyPr/>
          <a:lstStyle>
            <a:lvl1pPr>
              <a:defRPr baseline="0">
                <a:solidFill>
                  <a:schemeClr val="bg1"/>
                </a:solidFill>
                <a:latin typeface="+mj-lt"/>
              </a:defRPr>
            </a:lvl1pPr>
          </a:lstStyle>
          <a:p>
            <a:r>
              <a:rPr lang="en-US"/>
              <a:t>Click to edit Master title style (1 column white text)</a:t>
            </a:r>
          </a:p>
        </p:txBody>
      </p:sp>
      <p:sp>
        <p:nvSpPr>
          <p:cNvPr id="129" name="Text Placeholder 3"/>
          <p:cNvSpPr>
            <a:spLocks noGrp="1"/>
          </p:cNvSpPr>
          <p:nvPr userDrawn="1">
            <p:ph type="body" sz="quarter" idx="10"/>
          </p:nvPr>
        </p:nvSpPr>
        <p:spPr>
          <a:xfrm>
            <a:off x="633634" y="1759393"/>
            <a:ext cx="5434750" cy="4369695"/>
          </a:xfrm>
          <a:prstGeom prst="rect">
            <a:avLst/>
          </a:prstGeom>
        </p:spPr>
        <p:txBody>
          <a:bodyPr tIns="182880"/>
          <a:lstStyle>
            <a:lvl1pPr marL="342900" indent="-342900">
              <a:buClr>
                <a:schemeClr val="bg1"/>
              </a:buClr>
              <a:buFont typeface="Artifakt Element" panose="020B0503050000020004" pitchFamily="34" charset="0"/>
              <a:buChar char="▸"/>
              <a:defRPr sz="2000">
                <a:solidFill>
                  <a:schemeClr val="bg1"/>
                </a:solidFill>
                <a:latin typeface="+mn-lt"/>
              </a:defRPr>
            </a:lvl1pPr>
            <a:lvl2pPr marL="800100" indent="-342900">
              <a:buClr>
                <a:schemeClr val="bg1"/>
              </a:buClr>
              <a:buFont typeface="Artifakt Element" panose="020B0503050000020004" pitchFamily="34" charset="0"/>
              <a:buChar char="▸"/>
              <a:defRPr sz="2000">
                <a:solidFill>
                  <a:schemeClr val="bg1"/>
                </a:solidFill>
                <a:latin typeface="+mn-lt"/>
              </a:defRPr>
            </a:lvl2pPr>
            <a:lvl3pPr marL="1143000" indent="-228600">
              <a:buClr>
                <a:schemeClr val="bg1"/>
              </a:buClr>
              <a:buFont typeface="Artifakt Element" panose="020B0503050000020004" pitchFamily="34" charset="0"/>
              <a:buChar char="▸"/>
              <a:defRPr sz="2000">
                <a:solidFill>
                  <a:schemeClr val="bg1"/>
                </a:solidFill>
                <a:latin typeface="+mn-lt"/>
              </a:defRPr>
            </a:lvl3pPr>
            <a:lvl4pPr marL="1600200" indent="-228600">
              <a:buClr>
                <a:schemeClr val="bg1"/>
              </a:buClr>
              <a:buFont typeface="Artifakt Element" panose="020B0503050000020004" pitchFamily="34" charset="0"/>
              <a:buChar char="▸"/>
              <a:defRPr sz="2000">
                <a:solidFill>
                  <a:schemeClr val="bg1"/>
                </a:solidFill>
                <a:latin typeface="+mn-lt"/>
              </a:defRPr>
            </a:lvl4pPr>
            <a:lvl5pPr marL="2057400" indent="-228600">
              <a:buClr>
                <a:schemeClr val="bg1"/>
              </a:buClr>
              <a:buFont typeface="Artifakt Element" panose="020B0503050000020004" pitchFamily="34" charset="0"/>
              <a:buChar char="▸"/>
              <a:defRPr sz="2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 name="Picture Placeholder 4"/>
          <p:cNvSpPr>
            <a:spLocks noGrp="1"/>
          </p:cNvSpPr>
          <p:nvPr userDrawn="1">
            <p:ph type="pic" sz="quarter" idx="11"/>
          </p:nvPr>
        </p:nvSpPr>
        <p:spPr>
          <a:xfrm>
            <a:off x="8142805" y="1371601"/>
            <a:ext cx="3462632" cy="1790700"/>
          </a:xfrm>
          <a:prstGeom prst="rect">
            <a:avLst/>
          </a:prstGeom>
        </p:spPr>
        <p:txBody>
          <a:bodyPr/>
          <a:lstStyle>
            <a:lvl1pPr>
              <a:defRPr>
                <a:latin typeface="+mn-lt"/>
              </a:defRPr>
            </a:lvl1pPr>
          </a:lstStyle>
          <a:p>
            <a:endParaRPr lang="en-US"/>
          </a:p>
        </p:txBody>
      </p:sp>
      <p:sp>
        <p:nvSpPr>
          <p:cNvPr id="131" name="Picture Placeholder 6"/>
          <p:cNvSpPr>
            <a:spLocks noGrp="1"/>
          </p:cNvSpPr>
          <p:nvPr userDrawn="1">
            <p:ph type="pic" sz="quarter" idx="12"/>
          </p:nvPr>
        </p:nvSpPr>
        <p:spPr>
          <a:xfrm>
            <a:off x="8152331" y="3600450"/>
            <a:ext cx="3455816" cy="2647950"/>
          </a:xfrm>
          <a:prstGeom prst="rect">
            <a:avLst/>
          </a:prstGeom>
        </p:spPr>
        <p:txBody>
          <a:bodyPr/>
          <a:lstStyle>
            <a:lvl1pPr>
              <a:defRPr>
                <a:latin typeface="+mn-lt"/>
              </a:defRPr>
            </a:lvl1pPr>
          </a:lstStyle>
          <a:p>
            <a:endParaRPr lang="en-US"/>
          </a:p>
        </p:txBody>
      </p:sp>
      <p:sp>
        <p:nvSpPr>
          <p:cNvPr id="132" name="Text Placeholder 3"/>
          <p:cNvSpPr>
            <a:spLocks noGrp="1"/>
          </p:cNvSpPr>
          <p:nvPr userDrawn="1">
            <p:ph type="body" sz="quarter" idx="13" hasCustomPrompt="1"/>
          </p:nvPr>
        </p:nvSpPr>
        <p:spPr>
          <a:xfrm>
            <a:off x="8142805" y="3181351"/>
            <a:ext cx="3462632" cy="266699"/>
          </a:xfrm>
          <a:prstGeom prst="rect">
            <a:avLst/>
          </a:prstGeom>
        </p:spPr>
        <p:txBody>
          <a:bodyPr lIns="0" tIns="0" rIns="0" bIns="0" anchor="ctr" anchorCtr="0"/>
          <a:lstStyle>
            <a:lvl1pPr marL="0" indent="0">
              <a:buClr>
                <a:srgbClr val="FFAA11"/>
              </a:buClr>
              <a:buFont typeface="Artifakt Element" panose="020B0503050000020004" pitchFamily="34" charset="0"/>
              <a:buNone/>
              <a:defRPr sz="700" baseline="0">
                <a:latin typeface="+mn-lt"/>
              </a:defRPr>
            </a:lvl1pPr>
            <a:lvl2pPr marL="800100" indent="-342900">
              <a:buClr>
                <a:srgbClr val="FFAA11"/>
              </a:buClr>
              <a:buFont typeface="Artifakt Element" panose="020B0503050000020004" pitchFamily="34" charset="0"/>
              <a:buChar char="▸"/>
              <a:defRPr sz="2000">
                <a:latin typeface="+mn-lt"/>
              </a:defRPr>
            </a:lvl2pPr>
            <a:lvl3pPr marL="1143000" indent="-228600">
              <a:buClr>
                <a:srgbClr val="FFAA11"/>
              </a:buClr>
              <a:buFont typeface="Artifakt Element" panose="020B0503050000020004" pitchFamily="34" charset="0"/>
              <a:buChar char="▸"/>
              <a:defRPr sz="2000">
                <a:latin typeface="+mn-lt"/>
              </a:defRPr>
            </a:lvl3pPr>
            <a:lvl4pPr marL="1600200" indent="-228600">
              <a:buClr>
                <a:srgbClr val="FFAA11"/>
              </a:buClr>
              <a:buFont typeface="Artifakt Element" panose="020B0503050000020004" pitchFamily="34" charset="0"/>
              <a:buChar char="▸"/>
              <a:defRPr sz="2000">
                <a:latin typeface="+mn-lt"/>
              </a:defRPr>
            </a:lvl4pPr>
            <a:lvl5pPr marL="2057400" indent="-228600">
              <a:buClr>
                <a:srgbClr val="FFAA11"/>
              </a:buClr>
              <a:buFont typeface="Artifakt Element" panose="020B0503050000020004" pitchFamily="34" charset="0"/>
              <a:buChar char="▸"/>
              <a:defRPr sz="2000">
                <a:latin typeface="+mn-lt"/>
              </a:defRPr>
            </a:lvl5pPr>
          </a:lstStyle>
          <a:p>
            <a:pPr lvl="0"/>
            <a:r>
              <a:rPr lang="en-US"/>
              <a:t>Photo credit</a:t>
            </a:r>
          </a:p>
        </p:txBody>
      </p:sp>
      <p:sp>
        <p:nvSpPr>
          <p:cNvPr id="133" name="Text Placeholder 3"/>
          <p:cNvSpPr>
            <a:spLocks noGrp="1"/>
          </p:cNvSpPr>
          <p:nvPr userDrawn="1">
            <p:ph type="body" sz="quarter" idx="14" hasCustomPrompt="1"/>
          </p:nvPr>
        </p:nvSpPr>
        <p:spPr>
          <a:xfrm>
            <a:off x="8142805" y="6257926"/>
            <a:ext cx="3462632" cy="266699"/>
          </a:xfrm>
          <a:prstGeom prst="rect">
            <a:avLst/>
          </a:prstGeom>
        </p:spPr>
        <p:txBody>
          <a:bodyPr lIns="0" tIns="0" rIns="0" bIns="0" anchor="ctr" anchorCtr="0"/>
          <a:lstStyle>
            <a:lvl1pPr marL="0" indent="0">
              <a:buClr>
                <a:srgbClr val="FFAA11"/>
              </a:buClr>
              <a:buFont typeface="Artifakt Element" panose="020B0503050000020004" pitchFamily="34" charset="0"/>
              <a:buNone/>
              <a:defRPr sz="700" baseline="0">
                <a:latin typeface="+mn-lt"/>
              </a:defRPr>
            </a:lvl1pPr>
            <a:lvl2pPr marL="800100" indent="-342900">
              <a:buClr>
                <a:srgbClr val="FFAA11"/>
              </a:buClr>
              <a:buFont typeface="Artifakt Element" panose="020B0503050000020004" pitchFamily="34" charset="0"/>
              <a:buChar char="▸"/>
              <a:defRPr sz="2000">
                <a:latin typeface="+mn-lt"/>
              </a:defRPr>
            </a:lvl2pPr>
            <a:lvl3pPr marL="1143000" indent="-228600">
              <a:buClr>
                <a:srgbClr val="FFAA11"/>
              </a:buClr>
              <a:buFont typeface="Artifakt Element" panose="020B0503050000020004" pitchFamily="34" charset="0"/>
              <a:buChar char="▸"/>
              <a:defRPr sz="2000">
                <a:latin typeface="+mn-lt"/>
              </a:defRPr>
            </a:lvl3pPr>
            <a:lvl4pPr marL="1600200" indent="-228600">
              <a:buClr>
                <a:srgbClr val="FFAA11"/>
              </a:buClr>
              <a:buFont typeface="Artifakt Element" panose="020B0503050000020004" pitchFamily="34" charset="0"/>
              <a:buChar char="▸"/>
              <a:defRPr sz="2000">
                <a:latin typeface="+mn-lt"/>
              </a:defRPr>
            </a:lvl4pPr>
            <a:lvl5pPr marL="2057400" indent="-228600">
              <a:buClr>
                <a:srgbClr val="FFAA11"/>
              </a:buClr>
              <a:buFont typeface="Artifakt Element" panose="020B0503050000020004" pitchFamily="34" charset="0"/>
              <a:buChar char="▸"/>
              <a:defRPr sz="2000">
                <a:latin typeface="+mn-lt"/>
              </a:defRPr>
            </a:lvl5pPr>
          </a:lstStyle>
          <a:p>
            <a:pPr lvl="0"/>
            <a:r>
              <a:rPr lang="en-US"/>
              <a:t>Photo credit</a:t>
            </a:r>
          </a:p>
        </p:txBody>
      </p:sp>
    </p:spTree>
    <p:extLst>
      <p:ext uri="{BB962C8B-B14F-4D97-AF65-F5344CB8AC3E}">
        <p14:creationId xmlns:p14="http://schemas.microsoft.com/office/powerpoint/2010/main" val="224441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black text &amp; picture">
    <p:spTree>
      <p:nvGrpSpPr>
        <p:cNvPr id="1" name=""/>
        <p:cNvGrpSpPr/>
        <p:nvPr/>
      </p:nvGrpSpPr>
      <p:grpSpPr>
        <a:xfrm>
          <a:off x="0" y="0"/>
          <a:ext cx="0" cy="0"/>
          <a:chOff x="0" y="0"/>
          <a:chExt cx="0" cy="0"/>
        </a:xfrm>
      </p:grpSpPr>
      <p:sp>
        <p:nvSpPr>
          <p:cNvPr id="9" name="Flowchart: Card 1"/>
          <p:cNvSpPr/>
          <p:nvPr userDrawn="1"/>
        </p:nvSpPr>
        <p:spPr>
          <a:xfrm flipV="1">
            <a:off x="0" y="-9044"/>
            <a:ext cx="12193219" cy="15934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5824 h 13824"/>
              <a:gd name="connsiteX1" fmla="*/ 1101 w 10000"/>
              <a:gd name="connsiteY1" fmla="*/ 0 h 13824"/>
              <a:gd name="connsiteX2" fmla="*/ 10000 w 10000"/>
              <a:gd name="connsiteY2" fmla="*/ 3824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5824 h 13824"/>
              <a:gd name="connsiteX1" fmla="*/ 1101 w 10000"/>
              <a:gd name="connsiteY1" fmla="*/ 0 h 13824"/>
              <a:gd name="connsiteX2" fmla="*/ 9995 w 10000"/>
              <a:gd name="connsiteY2" fmla="*/ 5687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9255 h 17255"/>
              <a:gd name="connsiteX1" fmla="*/ 965 w 10000"/>
              <a:gd name="connsiteY1" fmla="*/ 0 h 17255"/>
              <a:gd name="connsiteX2" fmla="*/ 9995 w 10000"/>
              <a:gd name="connsiteY2" fmla="*/ 9118 h 17255"/>
              <a:gd name="connsiteX3" fmla="*/ 10000 w 10000"/>
              <a:gd name="connsiteY3" fmla="*/ 17255 h 17255"/>
              <a:gd name="connsiteX4" fmla="*/ 0 w 10000"/>
              <a:gd name="connsiteY4" fmla="*/ 17255 h 17255"/>
              <a:gd name="connsiteX5" fmla="*/ 0 w 10000"/>
              <a:gd name="connsiteY5" fmla="*/ 9255 h 17255"/>
              <a:gd name="connsiteX0" fmla="*/ 0 w 10001"/>
              <a:gd name="connsiteY0" fmla="*/ 9255 h 17255"/>
              <a:gd name="connsiteX1" fmla="*/ 965 w 10001"/>
              <a:gd name="connsiteY1" fmla="*/ 0 h 17255"/>
              <a:gd name="connsiteX2" fmla="*/ 10001 w 10001"/>
              <a:gd name="connsiteY2" fmla="*/ 9118 h 17255"/>
              <a:gd name="connsiteX3" fmla="*/ 10000 w 10001"/>
              <a:gd name="connsiteY3" fmla="*/ 17255 h 17255"/>
              <a:gd name="connsiteX4" fmla="*/ 0 w 10001"/>
              <a:gd name="connsiteY4" fmla="*/ 17255 h 17255"/>
              <a:gd name="connsiteX5" fmla="*/ 0 w 10001"/>
              <a:gd name="connsiteY5" fmla="*/ 9255 h 1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7255">
                <a:moveTo>
                  <a:pt x="0" y="9255"/>
                </a:moveTo>
                <a:lnTo>
                  <a:pt x="965" y="0"/>
                </a:lnTo>
                <a:lnTo>
                  <a:pt x="10001" y="9118"/>
                </a:lnTo>
                <a:cubicBezTo>
                  <a:pt x="10003" y="11830"/>
                  <a:pt x="9998" y="14543"/>
                  <a:pt x="10000" y="17255"/>
                </a:cubicBezTo>
                <a:lnTo>
                  <a:pt x="0" y="17255"/>
                </a:lnTo>
                <a:lnTo>
                  <a:pt x="0" y="9255"/>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09600" y="1584374"/>
            <a:ext cx="5994115" cy="4857701"/>
          </a:xfrm>
          <a:prstGeom prst="rect">
            <a:avLst/>
          </a:prstGeom>
        </p:spPr>
        <p:txBody>
          <a:bodyPr tIns="182880"/>
          <a:lstStyle>
            <a:lvl1pPr marL="342900" indent="-342900">
              <a:buClr>
                <a:srgbClr val="EE8822"/>
              </a:buClr>
              <a:buFont typeface="Artifakt Element" panose="020B0503050000020004" pitchFamily="34" charset="0"/>
              <a:buChar char="▸"/>
              <a:defRPr sz="2000" baseline="0">
                <a:latin typeface="+mn-lt"/>
              </a:defRPr>
            </a:lvl1pPr>
            <a:lvl2pPr marL="800100" indent="-342900">
              <a:buClr>
                <a:srgbClr val="EE8822"/>
              </a:buClr>
              <a:buFont typeface="Artifakt Element" panose="020B0503050000020004" pitchFamily="34" charset="0"/>
              <a:buChar char="▸"/>
              <a:defRPr sz="2000">
                <a:latin typeface="+mn-lt"/>
              </a:defRPr>
            </a:lvl2pPr>
            <a:lvl3pPr marL="1143000" indent="-228600">
              <a:buClr>
                <a:srgbClr val="EE8822"/>
              </a:buClr>
              <a:buFont typeface="Artifakt Element" panose="020B0503050000020004" pitchFamily="34" charset="0"/>
              <a:buChar char="▸"/>
              <a:defRPr sz="2000">
                <a:latin typeface="+mn-lt"/>
              </a:defRPr>
            </a:lvl3pPr>
            <a:lvl4pPr marL="1600200" indent="-228600">
              <a:buClr>
                <a:srgbClr val="EE8822"/>
              </a:buClr>
              <a:buFont typeface="Artifakt Element" panose="020B0503050000020004" pitchFamily="34" charset="0"/>
              <a:buChar char="▸"/>
              <a:defRPr sz="2000">
                <a:latin typeface="+mn-lt"/>
              </a:defRPr>
            </a:lvl4pPr>
            <a:lvl5pPr marL="2057400" indent="-228600">
              <a:buClr>
                <a:srgbClr val="EE8822"/>
              </a:buClr>
              <a:buFont typeface="Artifakt Element" panose="020B0503050000020004" pitchFamily="34" charset="0"/>
              <a:buChar char="▸"/>
              <a:defRPr sz="2000">
                <a:latin typeface="+mn-lt"/>
              </a:defRPr>
            </a:lvl5pPr>
          </a:lstStyle>
          <a:p>
            <a:pPr lvl="0"/>
            <a:r>
              <a:rPr lang="en-US"/>
              <a:t>Only place text in the first column</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6743700" y="1584374"/>
            <a:ext cx="4838700" cy="1806527"/>
          </a:xfrm>
          <a:prstGeom prst="rect">
            <a:avLst/>
          </a:prstGeom>
        </p:spPr>
        <p:txBody>
          <a:bodyPr/>
          <a:lstStyle>
            <a:lvl1pPr>
              <a:defRPr>
                <a:latin typeface="+mn-lt"/>
              </a:defRPr>
            </a:lvl1pPr>
          </a:lstStyle>
          <a:p>
            <a:endParaRPr lang="en-US"/>
          </a:p>
        </p:txBody>
      </p:sp>
      <p:sp>
        <p:nvSpPr>
          <p:cNvPr id="7" name="Picture Placeholder 6"/>
          <p:cNvSpPr>
            <a:spLocks noGrp="1"/>
          </p:cNvSpPr>
          <p:nvPr>
            <p:ph type="pic" sz="quarter" idx="12"/>
          </p:nvPr>
        </p:nvSpPr>
        <p:spPr>
          <a:xfrm>
            <a:off x="6753225" y="3829617"/>
            <a:ext cx="4829175" cy="2352108"/>
          </a:xfrm>
          <a:prstGeom prst="rect">
            <a:avLst/>
          </a:prstGeom>
        </p:spPr>
        <p:txBody>
          <a:bodyPr/>
          <a:lstStyle>
            <a:lvl1pPr>
              <a:defRPr>
                <a:latin typeface="+mn-lt"/>
              </a:defRPr>
            </a:lvl1pPr>
          </a:lstStyle>
          <a:p>
            <a:endParaRPr lang="en-US"/>
          </a:p>
        </p:txBody>
      </p:sp>
      <p:sp>
        <p:nvSpPr>
          <p:cNvPr id="6" name="Text Placeholder 3"/>
          <p:cNvSpPr>
            <a:spLocks noGrp="1"/>
          </p:cNvSpPr>
          <p:nvPr>
            <p:ph type="body" sz="quarter" idx="13" hasCustomPrompt="1"/>
          </p:nvPr>
        </p:nvSpPr>
        <p:spPr>
          <a:xfrm>
            <a:off x="6743700" y="3409951"/>
            <a:ext cx="4838700" cy="266699"/>
          </a:xfrm>
          <a:prstGeom prst="rect">
            <a:avLst/>
          </a:prstGeom>
        </p:spPr>
        <p:txBody>
          <a:bodyPr lIns="0" tIns="0" rIns="0" bIns="0" anchor="ctr" anchorCtr="0"/>
          <a:lstStyle>
            <a:lvl1pPr marL="0" indent="0">
              <a:buClr>
                <a:srgbClr val="FFAA11"/>
              </a:buClr>
              <a:buFont typeface="Artifakt Element" panose="020B0503050000020004" pitchFamily="34" charset="0"/>
              <a:buNone/>
              <a:defRPr sz="700" baseline="0">
                <a:latin typeface="+mn-lt"/>
              </a:defRPr>
            </a:lvl1pPr>
            <a:lvl2pPr marL="800100" indent="-342900">
              <a:buClr>
                <a:srgbClr val="FFAA11"/>
              </a:buClr>
              <a:buFont typeface="Artifakt Element" panose="020B0503050000020004" pitchFamily="34" charset="0"/>
              <a:buChar char="▸"/>
              <a:defRPr sz="2000">
                <a:latin typeface="+mn-lt"/>
              </a:defRPr>
            </a:lvl2pPr>
            <a:lvl3pPr marL="1143000" indent="-228600">
              <a:buClr>
                <a:srgbClr val="FFAA11"/>
              </a:buClr>
              <a:buFont typeface="Artifakt Element" panose="020B0503050000020004" pitchFamily="34" charset="0"/>
              <a:buChar char="▸"/>
              <a:defRPr sz="2000">
                <a:latin typeface="+mn-lt"/>
              </a:defRPr>
            </a:lvl3pPr>
            <a:lvl4pPr marL="1600200" indent="-228600">
              <a:buClr>
                <a:srgbClr val="FFAA11"/>
              </a:buClr>
              <a:buFont typeface="Artifakt Element" panose="020B0503050000020004" pitchFamily="34" charset="0"/>
              <a:buChar char="▸"/>
              <a:defRPr sz="2000">
                <a:latin typeface="+mn-lt"/>
              </a:defRPr>
            </a:lvl4pPr>
            <a:lvl5pPr marL="2057400" indent="-228600">
              <a:buClr>
                <a:srgbClr val="FFAA11"/>
              </a:buClr>
              <a:buFont typeface="Artifakt Element" panose="020B0503050000020004" pitchFamily="34" charset="0"/>
              <a:buChar char="▸"/>
              <a:defRPr sz="2000">
                <a:latin typeface="+mn-lt"/>
              </a:defRPr>
            </a:lvl5pPr>
          </a:lstStyle>
          <a:p>
            <a:pPr lvl="0"/>
            <a:r>
              <a:rPr lang="en-US"/>
              <a:t>Photo credit</a:t>
            </a:r>
          </a:p>
        </p:txBody>
      </p:sp>
      <p:sp>
        <p:nvSpPr>
          <p:cNvPr id="8" name="Text Placeholder 3"/>
          <p:cNvSpPr>
            <a:spLocks noGrp="1"/>
          </p:cNvSpPr>
          <p:nvPr>
            <p:ph type="body" sz="quarter" idx="14" hasCustomPrompt="1"/>
          </p:nvPr>
        </p:nvSpPr>
        <p:spPr>
          <a:xfrm>
            <a:off x="6743700" y="6191251"/>
            <a:ext cx="4838700" cy="266699"/>
          </a:xfrm>
          <a:prstGeom prst="rect">
            <a:avLst/>
          </a:prstGeom>
        </p:spPr>
        <p:txBody>
          <a:bodyPr lIns="0" tIns="0" rIns="0" bIns="0" anchor="ctr" anchorCtr="0"/>
          <a:lstStyle>
            <a:lvl1pPr marL="0" indent="0">
              <a:buClr>
                <a:srgbClr val="FFAA11"/>
              </a:buClr>
              <a:buFont typeface="Artifakt Element" panose="020B0503050000020004" pitchFamily="34" charset="0"/>
              <a:buNone/>
              <a:defRPr sz="700" baseline="0">
                <a:latin typeface="+mn-lt"/>
              </a:defRPr>
            </a:lvl1pPr>
            <a:lvl2pPr marL="800100" indent="-342900">
              <a:buClr>
                <a:srgbClr val="FFAA11"/>
              </a:buClr>
              <a:buFont typeface="Artifakt Element" panose="020B0503050000020004" pitchFamily="34" charset="0"/>
              <a:buChar char="▸"/>
              <a:defRPr sz="2000">
                <a:latin typeface="+mn-lt"/>
              </a:defRPr>
            </a:lvl2pPr>
            <a:lvl3pPr marL="1143000" indent="-228600">
              <a:buClr>
                <a:srgbClr val="FFAA11"/>
              </a:buClr>
              <a:buFont typeface="Artifakt Element" panose="020B0503050000020004" pitchFamily="34" charset="0"/>
              <a:buChar char="▸"/>
              <a:defRPr sz="2000">
                <a:latin typeface="+mn-lt"/>
              </a:defRPr>
            </a:lvl3pPr>
            <a:lvl4pPr marL="1600200" indent="-228600">
              <a:buClr>
                <a:srgbClr val="FFAA11"/>
              </a:buClr>
              <a:buFont typeface="Artifakt Element" panose="020B0503050000020004" pitchFamily="34" charset="0"/>
              <a:buChar char="▸"/>
              <a:defRPr sz="2000">
                <a:latin typeface="+mn-lt"/>
              </a:defRPr>
            </a:lvl4pPr>
            <a:lvl5pPr marL="2057400" indent="-228600">
              <a:buClr>
                <a:srgbClr val="FFAA11"/>
              </a:buClr>
              <a:buFont typeface="Artifakt Element" panose="020B0503050000020004" pitchFamily="34" charset="0"/>
              <a:buChar char="▸"/>
              <a:defRPr sz="2000">
                <a:latin typeface="+mn-lt"/>
              </a:defRPr>
            </a:lvl5pPr>
          </a:lstStyle>
          <a:p>
            <a:pPr lvl="0"/>
            <a:r>
              <a:rPr lang="en-US"/>
              <a:t>Photo credit</a:t>
            </a:r>
          </a:p>
        </p:txBody>
      </p:sp>
      <p:sp>
        <p:nvSpPr>
          <p:cNvPr id="10" name="Text Placeholder 2"/>
          <p:cNvSpPr>
            <a:spLocks noGrp="1"/>
          </p:cNvSpPr>
          <p:nvPr>
            <p:ph type="body" sz="quarter" idx="15" hasCustomPrompt="1"/>
          </p:nvPr>
        </p:nvSpPr>
        <p:spPr>
          <a:xfrm>
            <a:off x="620110" y="141633"/>
            <a:ext cx="9800240" cy="944783"/>
          </a:xfrm>
          <a:prstGeom prst="rect">
            <a:avLst/>
          </a:prstGeom>
        </p:spPr>
        <p:txBody>
          <a:bodyPr lIns="0" tIns="91440" rIns="0" bIns="0" anchor="ctr" anchorCtr="0"/>
          <a:lstStyle>
            <a:lvl1pPr>
              <a:defRPr sz="2800">
                <a:solidFill>
                  <a:schemeClr val="bg1"/>
                </a:solidFill>
                <a:latin typeface="+mj-lt"/>
              </a:defRPr>
            </a:lvl1pPr>
          </a:lstStyle>
          <a:p>
            <a:pPr lvl="0"/>
            <a:r>
              <a:rPr lang="en-US"/>
              <a:t>Header title and content slide is set in </a:t>
            </a:r>
            <a:r>
              <a:rPr lang="en-US" err="1"/>
              <a:t>Artifakt</a:t>
            </a:r>
            <a:r>
              <a:rPr lang="en-US"/>
              <a:t> </a:t>
            </a:r>
            <a:r>
              <a:rPr lang="en-US" err="1"/>
              <a:t>LegendOfc</a:t>
            </a:r>
            <a:r>
              <a:rPr lang="en-US"/>
              <a:t> 28pt (2 column template)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231738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 column - black text and picture">
    <p:spTree>
      <p:nvGrpSpPr>
        <p:cNvPr id="1" name=""/>
        <p:cNvGrpSpPr/>
        <p:nvPr/>
      </p:nvGrpSpPr>
      <p:grpSpPr>
        <a:xfrm>
          <a:off x="0" y="0"/>
          <a:ext cx="0" cy="0"/>
          <a:chOff x="0" y="0"/>
          <a:chExt cx="0" cy="0"/>
        </a:xfrm>
      </p:grpSpPr>
      <p:sp>
        <p:nvSpPr>
          <p:cNvPr id="2" name="Flowchart: Card 1"/>
          <p:cNvSpPr/>
          <p:nvPr userDrawn="1"/>
        </p:nvSpPr>
        <p:spPr>
          <a:xfrm flipV="1">
            <a:off x="0" y="-9044"/>
            <a:ext cx="12193219" cy="15934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5824 h 13824"/>
              <a:gd name="connsiteX1" fmla="*/ 1101 w 10000"/>
              <a:gd name="connsiteY1" fmla="*/ 0 h 13824"/>
              <a:gd name="connsiteX2" fmla="*/ 10000 w 10000"/>
              <a:gd name="connsiteY2" fmla="*/ 3824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5824 h 13824"/>
              <a:gd name="connsiteX1" fmla="*/ 1101 w 10000"/>
              <a:gd name="connsiteY1" fmla="*/ 0 h 13824"/>
              <a:gd name="connsiteX2" fmla="*/ 9995 w 10000"/>
              <a:gd name="connsiteY2" fmla="*/ 5687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9255 h 17255"/>
              <a:gd name="connsiteX1" fmla="*/ 965 w 10000"/>
              <a:gd name="connsiteY1" fmla="*/ 0 h 17255"/>
              <a:gd name="connsiteX2" fmla="*/ 9995 w 10000"/>
              <a:gd name="connsiteY2" fmla="*/ 9118 h 17255"/>
              <a:gd name="connsiteX3" fmla="*/ 10000 w 10000"/>
              <a:gd name="connsiteY3" fmla="*/ 17255 h 17255"/>
              <a:gd name="connsiteX4" fmla="*/ 0 w 10000"/>
              <a:gd name="connsiteY4" fmla="*/ 17255 h 17255"/>
              <a:gd name="connsiteX5" fmla="*/ 0 w 10000"/>
              <a:gd name="connsiteY5" fmla="*/ 9255 h 17255"/>
              <a:gd name="connsiteX0" fmla="*/ 0 w 10001"/>
              <a:gd name="connsiteY0" fmla="*/ 9255 h 17255"/>
              <a:gd name="connsiteX1" fmla="*/ 965 w 10001"/>
              <a:gd name="connsiteY1" fmla="*/ 0 h 17255"/>
              <a:gd name="connsiteX2" fmla="*/ 10001 w 10001"/>
              <a:gd name="connsiteY2" fmla="*/ 9118 h 17255"/>
              <a:gd name="connsiteX3" fmla="*/ 10000 w 10001"/>
              <a:gd name="connsiteY3" fmla="*/ 17255 h 17255"/>
              <a:gd name="connsiteX4" fmla="*/ 0 w 10001"/>
              <a:gd name="connsiteY4" fmla="*/ 17255 h 17255"/>
              <a:gd name="connsiteX5" fmla="*/ 0 w 10001"/>
              <a:gd name="connsiteY5" fmla="*/ 9255 h 1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7255">
                <a:moveTo>
                  <a:pt x="0" y="9255"/>
                </a:moveTo>
                <a:lnTo>
                  <a:pt x="965" y="0"/>
                </a:lnTo>
                <a:lnTo>
                  <a:pt x="10001" y="9118"/>
                </a:lnTo>
                <a:cubicBezTo>
                  <a:pt x="10003" y="11830"/>
                  <a:pt x="9998" y="14543"/>
                  <a:pt x="10000" y="17255"/>
                </a:cubicBezTo>
                <a:lnTo>
                  <a:pt x="0" y="17255"/>
                </a:lnTo>
                <a:lnTo>
                  <a:pt x="0" y="9255"/>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620110" y="141633"/>
            <a:ext cx="9809765" cy="944783"/>
          </a:xfrm>
          <a:prstGeom prst="rect">
            <a:avLst/>
          </a:prstGeom>
        </p:spPr>
        <p:txBody>
          <a:bodyPr lIns="0" tIns="91440" rIns="0" bIns="0" anchor="ctr" anchorCtr="0"/>
          <a:lstStyle>
            <a:lvl1pPr>
              <a:defRPr sz="2800">
                <a:solidFill>
                  <a:schemeClr val="bg1"/>
                </a:solidFill>
                <a:latin typeface="+mj-lt"/>
              </a:defRPr>
            </a:lvl1pPr>
          </a:lstStyle>
          <a:p>
            <a:pPr lvl="0"/>
            <a:r>
              <a:rPr lang="en-US"/>
              <a:t>Header title and content slide is set in </a:t>
            </a:r>
            <a:r>
              <a:rPr lang="en-US" err="1"/>
              <a:t>Artifakt</a:t>
            </a:r>
            <a:r>
              <a:rPr lang="en-US"/>
              <a:t> </a:t>
            </a:r>
            <a:r>
              <a:rPr lang="en-US" err="1"/>
              <a:t>LegendOfc</a:t>
            </a:r>
            <a:r>
              <a:rPr lang="en-US"/>
              <a:t> 28pt (3 column template)</a:t>
            </a:r>
          </a:p>
        </p:txBody>
      </p:sp>
      <p:sp>
        <p:nvSpPr>
          <p:cNvPr id="123" name="Freeform 122"/>
          <p:cNvSpPr/>
          <p:nvPr userDrawn="1"/>
        </p:nvSpPr>
        <p:spPr>
          <a:xfrm>
            <a:off x="-1853" y="1639806"/>
            <a:ext cx="289191" cy="337898"/>
          </a:xfrm>
          <a:custGeom>
            <a:avLst/>
            <a:gdLst>
              <a:gd name="connsiteX0" fmla="*/ 0 w 971550"/>
              <a:gd name="connsiteY0" fmla="*/ 0 h 1152525"/>
              <a:gd name="connsiteX1" fmla="*/ 0 w 971550"/>
              <a:gd name="connsiteY1" fmla="*/ 1152525 h 1152525"/>
              <a:gd name="connsiteX2" fmla="*/ 971550 w 971550"/>
              <a:gd name="connsiteY2" fmla="*/ 581025 h 1152525"/>
              <a:gd name="connsiteX3" fmla="*/ 0 w 971550"/>
              <a:gd name="connsiteY3" fmla="*/ 0 h 1152525"/>
            </a:gdLst>
            <a:ahLst/>
            <a:cxnLst>
              <a:cxn ang="0">
                <a:pos x="connsiteX0" y="connsiteY0"/>
              </a:cxn>
              <a:cxn ang="0">
                <a:pos x="connsiteX1" y="connsiteY1"/>
              </a:cxn>
              <a:cxn ang="0">
                <a:pos x="connsiteX2" y="connsiteY2"/>
              </a:cxn>
              <a:cxn ang="0">
                <a:pos x="connsiteX3" y="connsiteY3"/>
              </a:cxn>
            </a:cxnLst>
            <a:rect l="l" t="t" r="r" b="b"/>
            <a:pathLst>
              <a:path w="971550" h="1152525">
                <a:moveTo>
                  <a:pt x="0" y="0"/>
                </a:moveTo>
                <a:lnTo>
                  <a:pt x="0" y="1152525"/>
                </a:lnTo>
                <a:lnTo>
                  <a:pt x="971550" y="581025"/>
                </a:lnTo>
                <a:lnTo>
                  <a:pt x="0" y="0"/>
                </a:lnTo>
                <a:close/>
              </a:path>
            </a:pathLst>
          </a:custGeom>
          <a:solidFill>
            <a:srgbClr val="EE88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p:cNvSpPr txBox="1"/>
          <p:nvPr userDrawn="1"/>
        </p:nvSpPr>
        <p:spPr>
          <a:xfrm>
            <a:off x="620109" y="4062248"/>
            <a:ext cx="3605823" cy="2186152"/>
          </a:xfrm>
          <a:prstGeom prst="rect">
            <a:avLst/>
          </a:prstGeom>
          <a:noFill/>
        </p:spPr>
        <p:txBody>
          <a:bodyPr wrap="square" lIns="0" tIns="91440" bIns="91440" rtlCol="0">
            <a:noAutofit/>
          </a:bodyPr>
          <a:lstStyle/>
          <a:p>
            <a:r>
              <a:rPr lang="en-US" sz="2000" b="1">
                <a:latin typeface="+mn-lt"/>
              </a:rPr>
              <a:t>Subtitle </a:t>
            </a:r>
            <a:r>
              <a:rPr lang="en-US" sz="2000" b="1" err="1">
                <a:latin typeface="+mn-lt"/>
              </a:rPr>
              <a:t>Artifakt</a:t>
            </a:r>
            <a:r>
              <a:rPr lang="en-US" sz="2000" b="1">
                <a:latin typeface="+mn-lt"/>
              </a:rPr>
              <a:t> </a:t>
            </a:r>
            <a:r>
              <a:rPr lang="en-US" sz="2000" b="1" err="1">
                <a:latin typeface="+mn-lt"/>
              </a:rPr>
              <a:t>ElementOfc</a:t>
            </a:r>
            <a:r>
              <a:rPr lang="en-US" sz="2000" b="1">
                <a:latin typeface="+mn-lt"/>
              </a:rPr>
              <a:t> Bold 20pt. font.</a:t>
            </a:r>
          </a:p>
          <a:p>
            <a:r>
              <a:rPr lang="en-US" sz="2000" b="0">
                <a:latin typeface="+mn-lt"/>
              </a:rPr>
              <a:t>First column text is set in black, </a:t>
            </a:r>
            <a:r>
              <a:rPr lang="en-US" sz="2000" b="0" err="1">
                <a:latin typeface="+mn-lt"/>
              </a:rPr>
              <a:t>Artifakt</a:t>
            </a:r>
            <a:r>
              <a:rPr lang="en-US" sz="2000" b="0">
                <a:latin typeface="+mn-lt"/>
              </a:rPr>
              <a:t> </a:t>
            </a:r>
            <a:r>
              <a:rPr lang="en-US" sz="2000" b="0" err="1">
                <a:latin typeface="+mn-lt"/>
              </a:rPr>
              <a:t>ElementOfc</a:t>
            </a:r>
            <a:r>
              <a:rPr lang="en-US" sz="2000" b="0">
                <a:latin typeface="+mn-lt"/>
              </a:rPr>
              <a:t> 20pt. font.</a:t>
            </a:r>
          </a:p>
        </p:txBody>
      </p:sp>
      <p:sp>
        <p:nvSpPr>
          <p:cNvPr id="17" name="TextBox 16"/>
          <p:cNvSpPr txBox="1"/>
          <p:nvPr userDrawn="1"/>
        </p:nvSpPr>
        <p:spPr>
          <a:xfrm>
            <a:off x="4288219" y="4062248"/>
            <a:ext cx="3629456" cy="2186152"/>
          </a:xfrm>
          <a:prstGeom prst="rect">
            <a:avLst/>
          </a:prstGeom>
          <a:noFill/>
        </p:spPr>
        <p:txBody>
          <a:bodyPr wrap="square" lIns="0" tIns="91440" bIns="91440" rtlCol="0">
            <a:noAutofit/>
          </a:bodyPr>
          <a:lstStyle/>
          <a:p>
            <a:r>
              <a:rPr lang="en-US" sz="2000" b="1">
                <a:latin typeface="+mn-lt"/>
              </a:rPr>
              <a:t>Subtitle </a:t>
            </a:r>
            <a:r>
              <a:rPr lang="en-US" sz="2000" b="1" err="1">
                <a:latin typeface="+mn-lt"/>
              </a:rPr>
              <a:t>Artifakt</a:t>
            </a:r>
            <a:r>
              <a:rPr lang="en-US" sz="2000" b="1">
                <a:latin typeface="+mn-lt"/>
              </a:rPr>
              <a:t> </a:t>
            </a:r>
            <a:r>
              <a:rPr lang="en-US" sz="2000" b="1" err="1">
                <a:latin typeface="+mn-lt"/>
              </a:rPr>
              <a:t>ElementOfc</a:t>
            </a:r>
            <a:r>
              <a:rPr lang="en-US" sz="2000" b="1">
                <a:latin typeface="+mn-lt"/>
              </a:rPr>
              <a:t> Bold 20pt. font.</a:t>
            </a:r>
          </a:p>
          <a:p>
            <a:r>
              <a:rPr lang="en-US" sz="2000" b="0">
                <a:latin typeface="+mn-lt"/>
              </a:rPr>
              <a:t>Second column text is set in black, </a:t>
            </a:r>
            <a:r>
              <a:rPr lang="en-US" sz="2000" b="0" err="1">
                <a:latin typeface="+mn-lt"/>
              </a:rPr>
              <a:t>Artifakt</a:t>
            </a:r>
            <a:r>
              <a:rPr lang="en-US" sz="2000" b="0">
                <a:latin typeface="+mn-lt"/>
              </a:rPr>
              <a:t> </a:t>
            </a:r>
            <a:r>
              <a:rPr lang="en-US" sz="2000" b="0" err="1">
                <a:latin typeface="+mn-lt"/>
              </a:rPr>
              <a:t>ElementOfc</a:t>
            </a:r>
            <a:r>
              <a:rPr lang="en-US" sz="2000" b="0">
                <a:latin typeface="+mn-lt"/>
              </a:rPr>
              <a:t> 20pt. font.</a:t>
            </a:r>
          </a:p>
        </p:txBody>
      </p:sp>
      <p:sp>
        <p:nvSpPr>
          <p:cNvPr id="18" name="TextBox 17"/>
          <p:cNvSpPr txBox="1"/>
          <p:nvPr userDrawn="1"/>
        </p:nvSpPr>
        <p:spPr>
          <a:xfrm>
            <a:off x="7966841" y="4062248"/>
            <a:ext cx="3616335" cy="2186152"/>
          </a:xfrm>
          <a:prstGeom prst="rect">
            <a:avLst/>
          </a:prstGeom>
          <a:noFill/>
        </p:spPr>
        <p:txBody>
          <a:bodyPr wrap="square" lIns="0" tIns="91440" bIns="91440" rtlCol="0">
            <a:noAutofit/>
          </a:bodyPr>
          <a:lstStyle/>
          <a:p>
            <a:r>
              <a:rPr lang="en-US" sz="2000" b="1">
                <a:latin typeface="+mn-lt"/>
              </a:rPr>
              <a:t>Subtitle </a:t>
            </a:r>
            <a:r>
              <a:rPr lang="en-US" sz="2000" b="1" err="1">
                <a:latin typeface="+mn-lt"/>
              </a:rPr>
              <a:t>Artifakt</a:t>
            </a:r>
            <a:r>
              <a:rPr lang="en-US" sz="2000" b="1">
                <a:latin typeface="+mn-lt"/>
              </a:rPr>
              <a:t> </a:t>
            </a:r>
            <a:r>
              <a:rPr lang="en-US" sz="2000" b="1" err="1">
                <a:latin typeface="+mn-lt"/>
              </a:rPr>
              <a:t>ElementOfc</a:t>
            </a:r>
            <a:r>
              <a:rPr lang="en-US" sz="2000" b="1">
                <a:latin typeface="+mn-lt"/>
              </a:rPr>
              <a:t> Bold 20pt. font.</a:t>
            </a:r>
          </a:p>
          <a:p>
            <a:r>
              <a:rPr lang="en-US" sz="2000" b="0">
                <a:latin typeface="+mn-lt"/>
              </a:rPr>
              <a:t>Third column text is set in black, </a:t>
            </a:r>
            <a:r>
              <a:rPr lang="en-US" sz="2000" b="0" err="1">
                <a:latin typeface="+mn-lt"/>
              </a:rPr>
              <a:t>Artifakt</a:t>
            </a:r>
            <a:r>
              <a:rPr lang="en-US" sz="2000" b="0">
                <a:latin typeface="+mn-lt"/>
              </a:rPr>
              <a:t> </a:t>
            </a:r>
            <a:r>
              <a:rPr lang="en-US" sz="2000" b="0" err="1">
                <a:latin typeface="+mn-lt"/>
              </a:rPr>
              <a:t>ElementOfc</a:t>
            </a:r>
            <a:r>
              <a:rPr lang="en-US" sz="2000" b="0">
                <a:latin typeface="+mn-lt"/>
              </a:rPr>
              <a:t> 20pt. font.</a:t>
            </a:r>
          </a:p>
        </p:txBody>
      </p:sp>
      <p:sp>
        <p:nvSpPr>
          <p:cNvPr id="13" name="Picture Placeholder 5"/>
          <p:cNvSpPr>
            <a:spLocks noGrp="1"/>
          </p:cNvSpPr>
          <p:nvPr>
            <p:ph type="pic" sz="quarter" idx="11"/>
          </p:nvPr>
        </p:nvSpPr>
        <p:spPr>
          <a:xfrm>
            <a:off x="620713" y="1735051"/>
            <a:ext cx="3605212" cy="2322599"/>
          </a:xfrm>
          <a:prstGeom prst="rect">
            <a:avLst/>
          </a:prstGeom>
        </p:spPr>
        <p:txBody>
          <a:bodyPr/>
          <a:lstStyle>
            <a:lvl1pPr>
              <a:defRPr>
                <a:latin typeface="+mn-lt"/>
              </a:defRPr>
            </a:lvl1pPr>
          </a:lstStyle>
          <a:p>
            <a:endParaRPr lang="en-US"/>
          </a:p>
        </p:txBody>
      </p:sp>
      <p:sp>
        <p:nvSpPr>
          <p:cNvPr id="14" name="Picture Placeholder 5"/>
          <p:cNvSpPr>
            <a:spLocks noGrp="1"/>
          </p:cNvSpPr>
          <p:nvPr>
            <p:ph type="pic" sz="quarter" idx="12"/>
          </p:nvPr>
        </p:nvSpPr>
        <p:spPr>
          <a:xfrm>
            <a:off x="4297363" y="1735051"/>
            <a:ext cx="3605212" cy="2322599"/>
          </a:xfrm>
          <a:prstGeom prst="rect">
            <a:avLst/>
          </a:prstGeom>
        </p:spPr>
        <p:txBody>
          <a:bodyPr/>
          <a:lstStyle>
            <a:lvl1pPr>
              <a:defRPr>
                <a:latin typeface="+mn-lt"/>
              </a:defRPr>
            </a:lvl1pPr>
          </a:lstStyle>
          <a:p>
            <a:endParaRPr lang="en-US"/>
          </a:p>
        </p:txBody>
      </p:sp>
      <p:sp>
        <p:nvSpPr>
          <p:cNvPr id="15" name="Picture Placeholder 5"/>
          <p:cNvSpPr>
            <a:spLocks noGrp="1"/>
          </p:cNvSpPr>
          <p:nvPr>
            <p:ph type="pic" sz="quarter" idx="13"/>
          </p:nvPr>
        </p:nvSpPr>
        <p:spPr>
          <a:xfrm>
            <a:off x="7974013" y="1735051"/>
            <a:ext cx="3605212" cy="2322599"/>
          </a:xfrm>
          <a:prstGeom prst="rect">
            <a:avLst/>
          </a:prstGeom>
        </p:spPr>
        <p:txBody>
          <a:bodyPr/>
          <a:lstStyle>
            <a:lvl1pPr>
              <a:defRPr>
                <a:latin typeface="+mn-lt"/>
              </a:defRPr>
            </a:lvl1pPr>
          </a:lstStyle>
          <a:p>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381315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250" fill="hold"/>
                                        <p:tgtEl>
                                          <p:spTgt spid="123"/>
                                        </p:tgtEl>
                                        <p:attrNameLst>
                                          <p:attrName>ppt_x</p:attrName>
                                        </p:attrNameLst>
                                      </p:cBhvr>
                                      <p:tavLst>
                                        <p:tav tm="0">
                                          <p:val>
                                            <p:strVal val="0-#ppt_w/2"/>
                                          </p:val>
                                        </p:tav>
                                        <p:tav tm="100000">
                                          <p:val>
                                            <p:strVal val="#ppt_x"/>
                                          </p:val>
                                        </p:tav>
                                      </p:tavLst>
                                    </p:anim>
                                    <p:anim calcmode="lin" valueType="num">
                                      <p:cBhvr additive="base">
                                        <p:cTn id="8" dur="25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lumn - black text and picture">
    <p:spTree>
      <p:nvGrpSpPr>
        <p:cNvPr id="1" name=""/>
        <p:cNvGrpSpPr/>
        <p:nvPr/>
      </p:nvGrpSpPr>
      <p:grpSpPr>
        <a:xfrm>
          <a:off x="0" y="0"/>
          <a:ext cx="0" cy="0"/>
          <a:chOff x="0" y="0"/>
          <a:chExt cx="0" cy="0"/>
        </a:xfrm>
      </p:grpSpPr>
      <p:sp>
        <p:nvSpPr>
          <p:cNvPr id="15" name="Flowchart: Card 1"/>
          <p:cNvSpPr/>
          <p:nvPr userDrawn="1"/>
        </p:nvSpPr>
        <p:spPr>
          <a:xfrm flipV="1">
            <a:off x="0" y="-9044"/>
            <a:ext cx="12193219" cy="15934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5824 h 13824"/>
              <a:gd name="connsiteX1" fmla="*/ 1101 w 10000"/>
              <a:gd name="connsiteY1" fmla="*/ 0 h 13824"/>
              <a:gd name="connsiteX2" fmla="*/ 10000 w 10000"/>
              <a:gd name="connsiteY2" fmla="*/ 3824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5824 h 13824"/>
              <a:gd name="connsiteX1" fmla="*/ 1101 w 10000"/>
              <a:gd name="connsiteY1" fmla="*/ 0 h 13824"/>
              <a:gd name="connsiteX2" fmla="*/ 9995 w 10000"/>
              <a:gd name="connsiteY2" fmla="*/ 5687 h 13824"/>
              <a:gd name="connsiteX3" fmla="*/ 10000 w 10000"/>
              <a:gd name="connsiteY3" fmla="*/ 13824 h 13824"/>
              <a:gd name="connsiteX4" fmla="*/ 0 w 10000"/>
              <a:gd name="connsiteY4" fmla="*/ 13824 h 13824"/>
              <a:gd name="connsiteX5" fmla="*/ 0 w 10000"/>
              <a:gd name="connsiteY5" fmla="*/ 5824 h 13824"/>
              <a:gd name="connsiteX0" fmla="*/ 0 w 10000"/>
              <a:gd name="connsiteY0" fmla="*/ 9255 h 17255"/>
              <a:gd name="connsiteX1" fmla="*/ 965 w 10000"/>
              <a:gd name="connsiteY1" fmla="*/ 0 h 17255"/>
              <a:gd name="connsiteX2" fmla="*/ 9995 w 10000"/>
              <a:gd name="connsiteY2" fmla="*/ 9118 h 17255"/>
              <a:gd name="connsiteX3" fmla="*/ 10000 w 10000"/>
              <a:gd name="connsiteY3" fmla="*/ 17255 h 17255"/>
              <a:gd name="connsiteX4" fmla="*/ 0 w 10000"/>
              <a:gd name="connsiteY4" fmla="*/ 17255 h 17255"/>
              <a:gd name="connsiteX5" fmla="*/ 0 w 10000"/>
              <a:gd name="connsiteY5" fmla="*/ 9255 h 17255"/>
              <a:gd name="connsiteX0" fmla="*/ 0 w 10001"/>
              <a:gd name="connsiteY0" fmla="*/ 9255 h 17255"/>
              <a:gd name="connsiteX1" fmla="*/ 965 w 10001"/>
              <a:gd name="connsiteY1" fmla="*/ 0 h 17255"/>
              <a:gd name="connsiteX2" fmla="*/ 10001 w 10001"/>
              <a:gd name="connsiteY2" fmla="*/ 9118 h 17255"/>
              <a:gd name="connsiteX3" fmla="*/ 10000 w 10001"/>
              <a:gd name="connsiteY3" fmla="*/ 17255 h 17255"/>
              <a:gd name="connsiteX4" fmla="*/ 0 w 10001"/>
              <a:gd name="connsiteY4" fmla="*/ 17255 h 17255"/>
              <a:gd name="connsiteX5" fmla="*/ 0 w 10001"/>
              <a:gd name="connsiteY5" fmla="*/ 9255 h 1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7255">
                <a:moveTo>
                  <a:pt x="0" y="9255"/>
                </a:moveTo>
                <a:lnTo>
                  <a:pt x="965" y="0"/>
                </a:lnTo>
                <a:lnTo>
                  <a:pt x="10001" y="9118"/>
                </a:lnTo>
                <a:cubicBezTo>
                  <a:pt x="10003" y="11830"/>
                  <a:pt x="9998" y="14543"/>
                  <a:pt x="10000" y="17255"/>
                </a:cubicBezTo>
                <a:lnTo>
                  <a:pt x="0" y="17255"/>
                </a:lnTo>
                <a:lnTo>
                  <a:pt x="0" y="9255"/>
                </a:lnTo>
                <a:close/>
              </a:path>
            </a:pathLst>
          </a:custGeom>
          <a:solidFill>
            <a:srgbClr val="EE8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620110" y="141633"/>
            <a:ext cx="9838340" cy="944783"/>
          </a:xfrm>
          <a:prstGeom prst="rect">
            <a:avLst/>
          </a:prstGeom>
        </p:spPr>
        <p:txBody>
          <a:bodyPr lIns="0" tIns="91440" rIns="0" bIns="0" anchor="ctr" anchorCtr="0"/>
          <a:lstStyle>
            <a:lvl1pPr>
              <a:defRPr sz="2800" baseline="0">
                <a:solidFill>
                  <a:schemeClr val="bg1"/>
                </a:solidFill>
                <a:latin typeface="+mj-lt"/>
              </a:defRPr>
            </a:lvl1pPr>
          </a:lstStyle>
          <a:p>
            <a:pPr lvl="0"/>
            <a:r>
              <a:rPr lang="en-US"/>
              <a:t>Header title and content slide is set in </a:t>
            </a:r>
            <a:r>
              <a:rPr lang="en-US" err="1"/>
              <a:t>Artifakt</a:t>
            </a:r>
            <a:r>
              <a:rPr lang="en-US"/>
              <a:t> </a:t>
            </a:r>
            <a:r>
              <a:rPr lang="en-US" err="1"/>
              <a:t>LegendOfc</a:t>
            </a:r>
            <a:r>
              <a:rPr lang="en-US"/>
              <a:t> 28pt (4 column template)</a:t>
            </a:r>
          </a:p>
        </p:txBody>
      </p:sp>
      <p:sp>
        <p:nvSpPr>
          <p:cNvPr id="123" name="Freeform 122"/>
          <p:cNvSpPr/>
          <p:nvPr userDrawn="1"/>
        </p:nvSpPr>
        <p:spPr>
          <a:xfrm>
            <a:off x="-1853" y="1637837"/>
            <a:ext cx="289191" cy="337898"/>
          </a:xfrm>
          <a:custGeom>
            <a:avLst/>
            <a:gdLst>
              <a:gd name="connsiteX0" fmla="*/ 0 w 971550"/>
              <a:gd name="connsiteY0" fmla="*/ 0 h 1152525"/>
              <a:gd name="connsiteX1" fmla="*/ 0 w 971550"/>
              <a:gd name="connsiteY1" fmla="*/ 1152525 h 1152525"/>
              <a:gd name="connsiteX2" fmla="*/ 971550 w 971550"/>
              <a:gd name="connsiteY2" fmla="*/ 581025 h 1152525"/>
              <a:gd name="connsiteX3" fmla="*/ 0 w 971550"/>
              <a:gd name="connsiteY3" fmla="*/ 0 h 1152525"/>
            </a:gdLst>
            <a:ahLst/>
            <a:cxnLst>
              <a:cxn ang="0">
                <a:pos x="connsiteX0" y="connsiteY0"/>
              </a:cxn>
              <a:cxn ang="0">
                <a:pos x="connsiteX1" y="connsiteY1"/>
              </a:cxn>
              <a:cxn ang="0">
                <a:pos x="connsiteX2" y="connsiteY2"/>
              </a:cxn>
              <a:cxn ang="0">
                <a:pos x="connsiteX3" y="connsiteY3"/>
              </a:cxn>
            </a:cxnLst>
            <a:rect l="l" t="t" r="r" b="b"/>
            <a:pathLst>
              <a:path w="971550" h="1152525">
                <a:moveTo>
                  <a:pt x="0" y="0"/>
                </a:moveTo>
                <a:lnTo>
                  <a:pt x="0" y="1152525"/>
                </a:lnTo>
                <a:lnTo>
                  <a:pt x="971550" y="581025"/>
                </a:lnTo>
                <a:lnTo>
                  <a:pt x="0" y="0"/>
                </a:lnTo>
                <a:close/>
              </a:path>
            </a:pathLst>
          </a:custGeom>
          <a:solidFill>
            <a:srgbClr val="EE88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Picture Placeholder 4"/>
          <p:cNvSpPr>
            <a:spLocks noGrp="1"/>
          </p:cNvSpPr>
          <p:nvPr>
            <p:ph type="pic" sz="quarter" idx="11"/>
          </p:nvPr>
        </p:nvSpPr>
        <p:spPr>
          <a:xfrm>
            <a:off x="620713" y="1751013"/>
            <a:ext cx="2665412" cy="1677987"/>
          </a:xfrm>
          <a:prstGeom prst="rect">
            <a:avLst/>
          </a:prstGeom>
        </p:spPr>
        <p:txBody>
          <a:bodyPr/>
          <a:lstStyle>
            <a:lvl1pPr>
              <a:defRPr>
                <a:latin typeface="+mn-lt"/>
              </a:defRPr>
            </a:lvl1pPr>
          </a:lstStyle>
          <a:p>
            <a:endParaRPr lang="en-US"/>
          </a:p>
        </p:txBody>
      </p:sp>
      <p:sp>
        <p:nvSpPr>
          <p:cNvPr id="96" name="Picture Placeholder 4"/>
          <p:cNvSpPr>
            <a:spLocks noGrp="1"/>
          </p:cNvSpPr>
          <p:nvPr>
            <p:ph type="pic" sz="quarter" idx="12"/>
          </p:nvPr>
        </p:nvSpPr>
        <p:spPr>
          <a:xfrm>
            <a:off x="3402013" y="1751013"/>
            <a:ext cx="2665412" cy="1677987"/>
          </a:xfrm>
          <a:prstGeom prst="rect">
            <a:avLst/>
          </a:prstGeom>
        </p:spPr>
        <p:txBody>
          <a:bodyPr/>
          <a:lstStyle>
            <a:lvl1pPr>
              <a:defRPr>
                <a:latin typeface="+mn-lt"/>
              </a:defRPr>
            </a:lvl1pPr>
          </a:lstStyle>
          <a:p>
            <a:endParaRPr lang="en-US"/>
          </a:p>
        </p:txBody>
      </p:sp>
      <p:sp>
        <p:nvSpPr>
          <p:cNvPr id="97" name="Picture Placeholder 4"/>
          <p:cNvSpPr>
            <a:spLocks noGrp="1"/>
          </p:cNvSpPr>
          <p:nvPr>
            <p:ph type="pic" sz="quarter" idx="13"/>
          </p:nvPr>
        </p:nvSpPr>
        <p:spPr>
          <a:xfrm>
            <a:off x="6145213" y="1751013"/>
            <a:ext cx="2665412" cy="1677987"/>
          </a:xfrm>
          <a:prstGeom prst="rect">
            <a:avLst/>
          </a:prstGeom>
        </p:spPr>
        <p:txBody>
          <a:bodyPr/>
          <a:lstStyle>
            <a:lvl1pPr>
              <a:defRPr>
                <a:latin typeface="+mn-lt"/>
              </a:defRPr>
            </a:lvl1pPr>
          </a:lstStyle>
          <a:p>
            <a:endParaRPr lang="en-US"/>
          </a:p>
        </p:txBody>
      </p:sp>
      <p:sp>
        <p:nvSpPr>
          <p:cNvPr id="98" name="Picture Placeholder 4"/>
          <p:cNvSpPr>
            <a:spLocks noGrp="1"/>
          </p:cNvSpPr>
          <p:nvPr>
            <p:ph type="pic" sz="quarter" idx="14"/>
          </p:nvPr>
        </p:nvSpPr>
        <p:spPr>
          <a:xfrm>
            <a:off x="8926513" y="1751013"/>
            <a:ext cx="2665412" cy="1677987"/>
          </a:xfrm>
          <a:prstGeom prst="rect">
            <a:avLst/>
          </a:prstGeom>
        </p:spPr>
        <p:txBody>
          <a:bodyPr/>
          <a:lstStyle>
            <a:lvl1pPr>
              <a:defRPr>
                <a:latin typeface="+mn-lt"/>
              </a:defRPr>
            </a:lvl1pPr>
          </a:lstStyle>
          <a:p>
            <a:endParaRPr lang="en-US"/>
          </a:p>
        </p:txBody>
      </p:sp>
      <p:sp>
        <p:nvSpPr>
          <p:cNvPr id="19" name="Text Placeholder 4"/>
          <p:cNvSpPr>
            <a:spLocks noGrp="1"/>
          </p:cNvSpPr>
          <p:nvPr>
            <p:ph type="body" sz="quarter" idx="16" hasCustomPrompt="1"/>
          </p:nvPr>
        </p:nvSpPr>
        <p:spPr>
          <a:xfrm>
            <a:off x="3404184" y="3429001"/>
            <a:ext cx="2663241" cy="2819400"/>
          </a:xfrm>
          <a:prstGeom prst="rect">
            <a:avLst/>
          </a:prstGeom>
        </p:spPr>
        <p:txBody>
          <a:bodyPr tIns="182880"/>
          <a:lstStyle>
            <a:lvl1pPr>
              <a:defRPr sz="2000" b="0" baseline="0">
                <a:latin typeface="+mn-lt"/>
              </a:defRPr>
            </a:lvl1pPr>
          </a:lstStyle>
          <a:p>
            <a:pPr lvl="0"/>
            <a:r>
              <a:rPr lang="en-GB"/>
              <a:t>Subtitle </a:t>
            </a:r>
            <a:r>
              <a:rPr lang="en-GB" err="1"/>
              <a:t>Artifakt</a:t>
            </a:r>
            <a:r>
              <a:rPr lang="en-GB"/>
              <a:t> </a:t>
            </a:r>
            <a:r>
              <a:rPr lang="en-GB" err="1"/>
              <a:t>ElementOfc</a:t>
            </a:r>
            <a:r>
              <a:rPr lang="en-GB"/>
              <a:t> Bold 20pt font.</a:t>
            </a:r>
          </a:p>
          <a:p>
            <a:pPr lvl="0"/>
            <a:r>
              <a:rPr lang="en-GB"/>
              <a:t>Second column text is set to black, </a:t>
            </a:r>
            <a:r>
              <a:rPr lang="en-GB" err="1"/>
              <a:t>Artifakt</a:t>
            </a:r>
            <a:r>
              <a:rPr lang="en-GB"/>
              <a:t> </a:t>
            </a:r>
            <a:r>
              <a:rPr lang="en-GB" err="1"/>
              <a:t>ElementOfc</a:t>
            </a:r>
            <a:r>
              <a:rPr lang="en-GB"/>
              <a:t> 20pt. Font. </a:t>
            </a:r>
          </a:p>
        </p:txBody>
      </p:sp>
      <p:sp>
        <p:nvSpPr>
          <p:cNvPr id="20" name="Text Placeholder 4"/>
          <p:cNvSpPr>
            <a:spLocks noGrp="1"/>
          </p:cNvSpPr>
          <p:nvPr>
            <p:ph type="body" sz="quarter" idx="17" hasCustomPrompt="1"/>
          </p:nvPr>
        </p:nvSpPr>
        <p:spPr>
          <a:xfrm>
            <a:off x="6147384" y="3429001"/>
            <a:ext cx="2663241" cy="2819400"/>
          </a:xfrm>
          <a:prstGeom prst="rect">
            <a:avLst/>
          </a:prstGeom>
        </p:spPr>
        <p:txBody>
          <a:bodyPr tIns="182880"/>
          <a:lstStyle>
            <a:lvl1pPr>
              <a:defRPr sz="2000" b="0" baseline="0">
                <a:latin typeface="+mn-lt"/>
              </a:defRPr>
            </a:lvl1pPr>
          </a:lstStyle>
          <a:p>
            <a:pPr lvl="0"/>
            <a:r>
              <a:rPr lang="en-GB"/>
              <a:t>Subtitle </a:t>
            </a:r>
            <a:r>
              <a:rPr lang="en-GB" err="1"/>
              <a:t>Artifakt</a:t>
            </a:r>
            <a:r>
              <a:rPr lang="en-GB"/>
              <a:t> </a:t>
            </a:r>
            <a:r>
              <a:rPr lang="en-GB" err="1"/>
              <a:t>ElementOfc</a:t>
            </a:r>
            <a:r>
              <a:rPr lang="en-GB"/>
              <a:t> Bold 20pt font.</a:t>
            </a:r>
          </a:p>
          <a:p>
            <a:pPr lvl="0"/>
            <a:r>
              <a:rPr lang="en-GB"/>
              <a:t>Third column text is set to black, </a:t>
            </a:r>
            <a:r>
              <a:rPr lang="en-GB" err="1"/>
              <a:t>Artifakt</a:t>
            </a:r>
            <a:r>
              <a:rPr lang="en-GB"/>
              <a:t> </a:t>
            </a:r>
            <a:r>
              <a:rPr lang="en-GB" err="1"/>
              <a:t>ElementOfc</a:t>
            </a:r>
            <a:r>
              <a:rPr lang="en-GB"/>
              <a:t> 20pt. Font. </a:t>
            </a:r>
          </a:p>
        </p:txBody>
      </p:sp>
      <p:sp>
        <p:nvSpPr>
          <p:cNvPr id="21" name="Text Placeholder 4"/>
          <p:cNvSpPr>
            <a:spLocks noGrp="1"/>
          </p:cNvSpPr>
          <p:nvPr>
            <p:ph type="body" sz="quarter" idx="18" hasCustomPrompt="1"/>
          </p:nvPr>
        </p:nvSpPr>
        <p:spPr>
          <a:xfrm>
            <a:off x="8928684" y="3429001"/>
            <a:ext cx="2663241" cy="2819400"/>
          </a:xfrm>
          <a:prstGeom prst="rect">
            <a:avLst/>
          </a:prstGeom>
        </p:spPr>
        <p:txBody>
          <a:bodyPr tIns="182880"/>
          <a:lstStyle>
            <a:lvl1pPr>
              <a:defRPr sz="2000" b="0" baseline="0">
                <a:latin typeface="+mn-lt"/>
              </a:defRPr>
            </a:lvl1pPr>
          </a:lstStyle>
          <a:p>
            <a:pPr lvl="0"/>
            <a:r>
              <a:rPr lang="en-GB"/>
              <a:t>Subtitle </a:t>
            </a:r>
            <a:r>
              <a:rPr lang="en-GB" err="1"/>
              <a:t>Artifakt</a:t>
            </a:r>
            <a:r>
              <a:rPr lang="en-GB"/>
              <a:t> </a:t>
            </a:r>
            <a:r>
              <a:rPr lang="en-GB" err="1"/>
              <a:t>ElementOfc</a:t>
            </a:r>
            <a:r>
              <a:rPr lang="en-GB"/>
              <a:t> Bold 20pt font.</a:t>
            </a:r>
          </a:p>
          <a:p>
            <a:pPr lvl="0"/>
            <a:r>
              <a:rPr lang="en-GB"/>
              <a:t>Forth column text is set to black, </a:t>
            </a:r>
            <a:r>
              <a:rPr lang="en-GB" err="1"/>
              <a:t>Artifakt</a:t>
            </a:r>
            <a:r>
              <a:rPr lang="en-GB"/>
              <a:t> </a:t>
            </a:r>
            <a:r>
              <a:rPr lang="en-GB" err="1"/>
              <a:t>ElementOfc</a:t>
            </a:r>
            <a:r>
              <a:rPr lang="en-GB"/>
              <a:t> 20pt. Font. </a:t>
            </a:r>
          </a:p>
        </p:txBody>
      </p:sp>
      <p:sp>
        <p:nvSpPr>
          <p:cNvPr id="9" name="Text Placeholder 8"/>
          <p:cNvSpPr>
            <a:spLocks noGrp="1"/>
          </p:cNvSpPr>
          <p:nvPr>
            <p:ph type="body" sz="quarter" idx="19" hasCustomPrompt="1"/>
          </p:nvPr>
        </p:nvSpPr>
        <p:spPr>
          <a:xfrm>
            <a:off x="628275" y="3429000"/>
            <a:ext cx="2655680" cy="2819400"/>
          </a:xfrm>
          <a:prstGeom prst="rect">
            <a:avLst/>
          </a:prstGeom>
        </p:spPr>
        <p:txBody>
          <a:bodyPr tIns="182880"/>
          <a:lstStyle>
            <a:lvl1pPr>
              <a:defRPr sz="2000" baseline="0">
                <a:latin typeface="+mn-lt"/>
              </a:defRPr>
            </a:lvl1pPr>
          </a:lstStyle>
          <a:p>
            <a:pPr lvl="0"/>
            <a:r>
              <a:rPr lang="en-GB" sz="2000">
                <a:latin typeface="+mn-lt"/>
              </a:rPr>
              <a:t>Subtitle </a:t>
            </a:r>
            <a:r>
              <a:rPr lang="en-GB" sz="2000" err="1">
                <a:latin typeface="+mn-lt"/>
              </a:rPr>
              <a:t>Artifakt</a:t>
            </a:r>
            <a:r>
              <a:rPr lang="en-GB" sz="2000">
                <a:latin typeface="+mn-lt"/>
              </a:rPr>
              <a:t> </a:t>
            </a:r>
            <a:r>
              <a:rPr lang="en-GB" sz="2000" err="1">
                <a:latin typeface="+mn-lt"/>
              </a:rPr>
              <a:t>ElementOfc</a:t>
            </a:r>
            <a:r>
              <a:rPr lang="en-GB" sz="2000">
                <a:latin typeface="+mn-lt"/>
              </a:rPr>
              <a:t> Bold 20pt font.</a:t>
            </a:r>
          </a:p>
          <a:p>
            <a:pPr lvl="0"/>
            <a:r>
              <a:rPr lang="en-GB" sz="2000">
                <a:latin typeface="+mn-lt"/>
              </a:rPr>
              <a:t>First column text is set to black, </a:t>
            </a:r>
            <a:r>
              <a:rPr lang="en-GB" sz="2000" err="1">
                <a:latin typeface="+mn-lt"/>
              </a:rPr>
              <a:t>Artifakt</a:t>
            </a:r>
            <a:r>
              <a:rPr lang="en-GB" sz="2000">
                <a:latin typeface="+mn-lt"/>
              </a:rPr>
              <a:t> </a:t>
            </a:r>
            <a:r>
              <a:rPr lang="en-GB" sz="2000" err="1">
                <a:latin typeface="+mn-lt"/>
              </a:rPr>
              <a:t>ElementOfc</a:t>
            </a:r>
            <a:r>
              <a:rPr lang="en-GB" sz="2000">
                <a:latin typeface="+mn-lt"/>
              </a:rPr>
              <a:t> 20pt. Font.</a:t>
            </a: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1320" y="265176"/>
            <a:ext cx="1380744" cy="231454"/>
          </a:xfrm>
          <a:prstGeom prst="rect">
            <a:avLst/>
          </a:prstGeom>
        </p:spPr>
      </p:pic>
    </p:spTree>
    <p:extLst>
      <p:ext uri="{BB962C8B-B14F-4D97-AF65-F5344CB8AC3E}">
        <p14:creationId xmlns:p14="http://schemas.microsoft.com/office/powerpoint/2010/main" val="75335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250" fill="hold"/>
                                        <p:tgtEl>
                                          <p:spTgt spid="123"/>
                                        </p:tgtEl>
                                        <p:attrNameLst>
                                          <p:attrName>ppt_x</p:attrName>
                                        </p:attrNameLst>
                                      </p:cBhvr>
                                      <p:tavLst>
                                        <p:tav tm="0">
                                          <p:val>
                                            <p:strVal val="0-#ppt_w/2"/>
                                          </p:val>
                                        </p:tav>
                                        <p:tav tm="100000">
                                          <p:val>
                                            <p:strVal val="#ppt_x"/>
                                          </p:val>
                                        </p:tav>
                                      </p:tavLst>
                                    </p:anim>
                                    <p:anim calcmode="lin" valueType="num">
                                      <p:cBhvr additive="base">
                                        <p:cTn id="8" dur="25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extLst>
    <p:ext uri="{DCECCB84-F9BA-43D5-87BE-67443E8EF086}">
      <p15:sldGuideLst xmlns:p15="http://schemas.microsoft.com/office/powerpoint/2012/main">
        <p15:guide id="1" pos="7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560966" y="263852"/>
            <a:ext cx="1377036" cy="230832"/>
          </a:xfrm>
          <a:prstGeom prst="rect">
            <a:avLst/>
          </a:prstGeom>
        </p:spPr>
      </p:pic>
    </p:spTree>
    <p:extLst>
      <p:ext uri="{BB962C8B-B14F-4D97-AF65-F5344CB8AC3E}">
        <p14:creationId xmlns:p14="http://schemas.microsoft.com/office/powerpoint/2010/main" val="1548263968"/>
      </p:ext>
    </p:extLst>
  </p:cSld>
  <p:clrMap bg1="lt1" tx1="dk1" bg2="lt2" tx2="dk2" accent1="accent1" accent2="accent2" accent3="accent3" accent4="accent4" accent5="accent5" accent6="accent6" hlink="hlink" folHlink="folHlink"/>
  <p:sldLayoutIdLst>
    <p:sldLayoutId id="2147483671" r:id="rId1"/>
    <p:sldLayoutId id="2147483711" r:id="rId2"/>
    <p:sldLayoutId id="2147483739" r:id="rId3"/>
    <p:sldLayoutId id="2147483731" r:id="rId4"/>
    <p:sldLayoutId id="2147483730" r:id="rId5"/>
    <p:sldLayoutId id="2147483705" r:id="rId6"/>
    <p:sldLayoutId id="2147483733" r:id="rId7"/>
    <p:sldLayoutId id="2147483734" r:id="rId8"/>
    <p:sldLayoutId id="2147483721" r:id="rId9"/>
    <p:sldLayoutId id="2147483679" r:id="rId10"/>
    <p:sldLayoutId id="2147483735" r:id="rId11"/>
    <p:sldLayoutId id="2147483732" r:id="rId12"/>
    <p:sldLayoutId id="2147483715" r:id="rId13"/>
    <p:sldLayoutId id="2147483707" r:id="rId14"/>
    <p:sldLayoutId id="2147483736" r:id="rId15"/>
    <p:sldLayoutId id="2147483706" r:id="rId16"/>
    <p:sldLayoutId id="2147483716" r:id="rId17"/>
    <p:sldLayoutId id="2147483710" r:id="rId18"/>
    <p:sldLayoutId id="2147483712" r:id="rId19"/>
    <p:sldLayoutId id="2147483729" r:id="rId20"/>
    <p:sldLayoutId id="2147483737" r:id="rId21"/>
    <p:sldLayoutId id="2147483738" r:id="rId22"/>
    <p:sldLayoutId id="2147483740" r:id="rId23"/>
    <p:sldLayoutId id="2147483743" r:id="rId24"/>
    <p:sldLayoutId id="2147483744" r:id="rId25"/>
    <p:sldLayoutId id="214748374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0" userDrawn="1">
          <p15:clr>
            <a:srgbClr val="F26B43"/>
          </p15:clr>
        </p15:guide>
        <p15:guide id="2" pos="7520" userDrawn="1">
          <p15:clr>
            <a:srgbClr val="F26B43"/>
          </p15:clr>
        </p15:guide>
        <p15:guide id="3" orient="horz" userDrawn="1">
          <p15:clr>
            <a:srgbClr val="F26B43"/>
          </p15:clr>
        </p15:guide>
        <p15:guide id="4" orient="horz" pos="4248" userDrawn="1">
          <p15:clr>
            <a:srgbClr val="F26B43"/>
          </p15:clr>
        </p15:guide>
        <p15:guide id="5" orient="horz" pos="4320" userDrawn="1">
          <p15:clr>
            <a:srgbClr val="F26B43"/>
          </p15:clr>
        </p15:guide>
        <p15:guide id="6" orient="horz" pos="466" userDrawn="1">
          <p15:clr>
            <a:srgbClr val="F26B43"/>
          </p15:clr>
        </p15:guide>
        <p15:guide id="7" orient="horz" pos="400" userDrawn="1">
          <p15:clr>
            <a:srgbClr val="F26B43"/>
          </p15:clr>
        </p15:guide>
        <p15:guide id="9" orient="horz" pos="2160" userDrawn="1">
          <p15:clr>
            <a:srgbClr val="F26B43"/>
          </p15:clr>
        </p15:guide>
        <p15:guide id="10" orient="horz" pos="4176" userDrawn="1">
          <p15:clr>
            <a:srgbClr val="F26B43"/>
          </p15:clr>
        </p15:guide>
        <p15:guide id="11" userDrawn="1">
          <p15:clr>
            <a:srgbClr val="F26B43"/>
          </p15:clr>
        </p15:guide>
        <p15:guide id="12" pos="7680" userDrawn="1">
          <p15:clr>
            <a:srgbClr val="F26B43"/>
          </p15:clr>
        </p15:guide>
        <p15:guide id="13" pos="384" userDrawn="1">
          <p15:clr>
            <a:srgbClr val="F26B43"/>
          </p15:clr>
        </p15:guide>
        <p15:guide id="14" pos="7296" userDrawn="1">
          <p15:clr>
            <a:srgbClr val="F26B43"/>
          </p15:clr>
        </p15:guide>
        <p15:guide id="15" orient="horz" pos="864" userDrawn="1">
          <p15:clr>
            <a:srgbClr val="F26B43"/>
          </p15:clr>
        </p15:guide>
        <p15:guide id="16"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gif"/><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gif"/></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5.xml"/><Relationship Id="rId7" Type="http://schemas.openxmlformats.org/officeDocument/2006/relationships/image" Target="../media/image5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5.xml"/><Relationship Id="rId7" Type="http://schemas.openxmlformats.org/officeDocument/2006/relationships/image" Target="../media/image7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78.gif"/><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79.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84633"/>
            <a:ext cx="8534400" cy="914400"/>
          </a:xfrm>
        </p:spPr>
        <p:txBody>
          <a:bodyPr/>
          <a:lstStyle/>
          <a:p>
            <a:r>
              <a:rPr lang="en-US" sz="8000" dirty="0">
                <a:solidFill>
                  <a:schemeClr val="accent4"/>
                </a:solidFill>
                <a:latin typeface="+mn-lt"/>
              </a:rPr>
              <a:t>Fabrication dans Fusion 360</a:t>
            </a:r>
          </a:p>
        </p:txBody>
      </p:sp>
    </p:spTree>
    <p:extLst>
      <p:ext uri="{BB962C8B-B14F-4D97-AF65-F5344CB8AC3E}">
        <p14:creationId xmlns:p14="http://schemas.microsoft.com/office/powerpoint/2010/main" val="683433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90524"/>
            <a:ext cx="9342922" cy="914400"/>
          </a:xfrm>
        </p:spPr>
        <p:txBody>
          <a:bodyPr/>
          <a:lstStyle/>
          <a:p>
            <a:r>
              <a:rPr lang="en-US" sz="8000" dirty="0">
                <a:solidFill>
                  <a:schemeClr val="accent4"/>
                </a:solidFill>
                <a:latin typeface="+mn-lt"/>
              </a:rPr>
              <a:t>CAO pour </a:t>
            </a:r>
            <a:r>
              <a:rPr lang="en-US" sz="8000" dirty="0" err="1">
                <a:solidFill>
                  <a:schemeClr val="accent4"/>
                </a:solidFill>
                <a:latin typeface="+mn-lt"/>
              </a:rPr>
              <a:t>l’usinage</a:t>
            </a:r>
            <a:endParaRPr lang="en-US" sz="8000" dirty="0">
              <a:solidFill>
                <a:schemeClr val="accent4"/>
              </a:solidFill>
              <a:latin typeface="+mn-lt"/>
            </a:endParaRPr>
          </a:p>
        </p:txBody>
      </p:sp>
    </p:spTree>
    <p:extLst>
      <p:ext uri="{BB962C8B-B14F-4D97-AF65-F5344CB8AC3E}">
        <p14:creationId xmlns:p14="http://schemas.microsoft.com/office/powerpoint/2010/main" val="3394485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89953-09D8-4C34-A3E9-B7825C08C216}"/>
              </a:ext>
            </a:extLst>
          </p:cNvPr>
          <p:cNvPicPr>
            <a:picLocks noChangeAspect="1"/>
          </p:cNvPicPr>
          <p:nvPr/>
        </p:nvPicPr>
        <p:blipFill>
          <a:blip r:embed="rId3"/>
          <a:stretch>
            <a:fillRect/>
          </a:stretch>
        </p:blipFill>
        <p:spPr>
          <a:xfrm>
            <a:off x="5851671" y="1262310"/>
            <a:ext cx="5423133" cy="4472526"/>
          </a:xfrm>
          <a:prstGeom prst="rect">
            <a:avLst/>
          </a:prstGeom>
        </p:spPr>
      </p:pic>
      <p:sp>
        <p:nvSpPr>
          <p:cNvPr id="6" name="Title 7">
            <a:extLst>
              <a:ext uri="{FF2B5EF4-FFF2-40B4-BE49-F238E27FC236}">
                <a16:creationId xmlns:a16="http://schemas.microsoft.com/office/drawing/2014/main" id="{3A717A04-FAB0-4E28-AFC7-952F9A4775D8}"/>
              </a:ext>
            </a:extLst>
          </p:cNvPr>
          <p:cNvSpPr txBox="1">
            <a:spLocks/>
          </p:cNvSpPr>
          <p:nvPr/>
        </p:nvSpPr>
        <p:spPr>
          <a:xfrm>
            <a:off x="406400" y="381000"/>
            <a:ext cx="11379200" cy="6096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733" dirty="0">
                <a:solidFill>
                  <a:schemeClr val="accent4"/>
                </a:solidFill>
                <a:latin typeface="+mj-lt"/>
              </a:rPr>
              <a:t>CAO pour </a:t>
            </a:r>
            <a:r>
              <a:rPr lang="en-US" sz="3733" dirty="0" err="1">
                <a:solidFill>
                  <a:schemeClr val="accent4"/>
                </a:solidFill>
                <a:latin typeface="+mj-lt"/>
              </a:rPr>
              <a:t>l’usinage</a:t>
            </a:r>
            <a:endParaRPr lang="en-US" sz="3733" dirty="0">
              <a:solidFill>
                <a:schemeClr val="accent4"/>
              </a:solidFill>
              <a:latin typeface="+mj-lt"/>
            </a:endParaRPr>
          </a:p>
        </p:txBody>
      </p:sp>
      <p:sp>
        <p:nvSpPr>
          <p:cNvPr id="7" name="Content Placeholder 2">
            <a:extLst>
              <a:ext uri="{FF2B5EF4-FFF2-40B4-BE49-F238E27FC236}">
                <a16:creationId xmlns:a16="http://schemas.microsoft.com/office/drawing/2014/main" id="{4026E25E-4EDB-4DBC-BB0B-F070B3686FE6}"/>
              </a:ext>
            </a:extLst>
          </p:cNvPr>
          <p:cNvSpPr txBox="1">
            <a:spLocks/>
          </p:cNvSpPr>
          <p:nvPr/>
        </p:nvSpPr>
        <p:spPr>
          <a:xfrm>
            <a:off x="406399" y="1343705"/>
            <a:ext cx="5279496" cy="4994954"/>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4"/>
              </a:buClr>
            </a:pPr>
            <a:endParaRPr lang="en-GB" sz="2133" dirty="0">
              <a:latin typeface="+mn-lt"/>
              <a:ea typeface="+mn-ea"/>
              <a:cs typeface="+mn-cs"/>
            </a:endParaRPr>
          </a:p>
          <a:p>
            <a:pPr marL="800100" lvl="1" indent="-342900">
              <a:lnSpc>
                <a:spcPct val="100000"/>
              </a:lnSpc>
              <a:buClr>
                <a:schemeClr val="accent4"/>
              </a:buClr>
              <a:buFont typeface="Wingdings" panose="05000000000000000000" pitchFamily="2" charset="2"/>
              <a:buChar char="§"/>
            </a:pPr>
            <a:r>
              <a:rPr lang="en-GB" sz="2133" dirty="0">
                <a:latin typeface="+mn-lt"/>
                <a:ea typeface="+mn-ea"/>
                <a:cs typeface="+mn-cs"/>
              </a:rPr>
              <a:t>Surfaces de </a:t>
            </a:r>
            <a:r>
              <a:rPr lang="en-GB" sz="2133" dirty="0" err="1">
                <a:latin typeface="+mn-lt"/>
                <a:ea typeface="+mn-ea"/>
                <a:cs typeface="+mn-cs"/>
              </a:rPr>
              <a:t>recouvrement</a:t>
            </a:r>
            <a:endParaRPr lang="en-GB" sz="2133" dirty="0">
              <a:latin typeface="+mn-lt"/>
              <a:ea typeface="+mn-ea"/>
              <a:cs typeface="+mn-cs"/>
            </a:endParaRPr>
          </a:p>
          <a:p>
            <a:pPr marL="800100" lvl="1" indent="-342900">
              <a:lnSpc>
                <a:spcPct val="100000"/>
              </a:lnSpc>
              <a:buClr>
                <a:schemeClr val="accent4"/>
              </a:buClr>
              <a:buFont typeface="Wingdings" panose="05000000000000000000" pitchFamily="2" charset="2"/>
              <a:buChar char="§"/>
            </a:pPr>
            <a:r>
              <a:rPr lang="en-GB" sz="2133" dirty="0">
                <a:latin typeface="+mn-lt"/>
                <a:ea typeface="+mn-ea"/>
                <a:cs typeface="+mn-cs"/>
              </a:rPr>
              <a:t>Suppression </a:t>
            </a:r>
            <a:r>
              <a:rPr lang="en-GB" sz="2133" dirty="0" err="1">
                <a:latin typeface="+mn-lt"/>
                <a:ea typeface="+mn-ea"/>
                <a:cs typeface="+mn-cs"/>
              </a:rPr>
              <a:t>trous</a:t>
            </a:r>
            <a:r>
              <a:rPr lang="en-GB" sz="2133" dirty="0">
                <a:latin typeface="+mn-lt"/>
                <a:ea typeface="+mn-ea"/>
                <a:cs typeface="+mn-cs"/>
              </a:rPr>
              <a:t>/faces</a:t>
            </a:r>
          </a:p>
          <a:p>
            <a:pPr marL="800100" lvl="1" indent="-342900">
              <a:lnSpc>
                <a:spcPct val="100000"/>
              </a:lnSpc>
              <a:buClr>
                <a:schemeClr val="accent4"/>
              </a:buClr>
              <a:buFont typeface="Wingdings" panose="05000000000000000000" pitchFamily="2" charset="2"/>
              <a:buChar char="§"/>
            </a:pPr>
            <a:r>
              <a:rPr lang="en-GB" sz="2133" dirty="0">
                <a:latin typeface="+mn-lt"/>
                <a:ea typeface="+mn-ea"/>
                <a:cs typeface="+mn-cs"/>
              </a:rPr>
              <a:t>Changer la dimension des </a:t>
            </a:r>
            <a:r>
              <a:rPr lang="en-GB" sz="2133" dirty="0" err="1">
                <a:latin typeface="+mn-lt"/>
                <a:ea typeface="+mn-ea"/>
                <a:cs typeface="+mn-cs"/>
              </a:rPr>
              <a:t>trous</a:t>
            </a:r>
            <a:endParaRPr lang="en-GB" sz="2133" dirty="0">
              <a:latin typeface="+mn-lt"/>
              <a:ea typeface="+mn-ea"/>
              <a:cs typeface="+mn-cs"/>
            </a:endParaRPr>
          </a:p>
          <a:p>
            <a:pPr marL="800100" lvl="1" indent="-342900">
              <a:lnSpc>
                <a:spcPct val="100000"/>
              </a:lnSpc>
              <a:buClr>
                <a:schemeClr val="accent4"/>
              </a:buClr>
              <a:buFont typeface="Wingdings" panose="05000000000000000000" pitchFamily="2" charset="2"/>
              <a:buChar char="§"/>
            </a:pPr>
            <a:r>
              <a:rPr lang="fr-FR" sz="2133" dirty="0">
                <a:latin typeface="+mn-lt"/>
                <a:ea typeface="+mn-ea"/>
                <a:cs typeface="+mn-cs"/>
              </a:rPr>
              <a:t>Contraindre la géométrie CAO</a:t>
            </a:r>
          </a:p>
          <a:p>
            <a:pPr marL="800100" lvl="1" indent="-342900">
              <a:lnSpc>
                <a:spcPct val="100000"/>
              </a:lnSpc>
              <a:buClr>
                <a:schemeClr val="accent4"/>
              </a:buClr>
              <a:buFont typeface="Wingdings" panose="05000000000000000000" pitchFamily="2" charset="2"/>
              <a:buChar char="§"/>
            </a:pPr>
            <a:r>
              <a:rPr lang="en-GB" sz="2133" dirty="0">
                <a:latin typeface="+mn-lt"/>
                <a:ea typeface="+mn-ea"/>
                <a:cs typeface="+mn-cs"/>
              </a:rPr>
              <a:t>Import de models CAO </a:t>
            </a:r>
            <a:r>
              <a:rPr lang="en-GB" sz="2133" dirty="0" err="1">
                <a:latin typeface="+mn-lt"/>
                <a:ea typeface="+mn-ea"/>
                <a:cs typeface="+mn-cs"/>
              </a:rPr>
              <a:t>externes</a:t>
            </a:r>
            <a:endParaRPr lang="en-GB" sz="2133" dirty="0">
              <a:latin typeface="+mn-lt"/>
              <a:ea typeface="+mn-ea"/>
              <a:cs typeface="+mn-cs"/>
            </a:endParaRPr>
          </a:p>
          <a:p>
            <a:pPr marL="800100" lvl="1" indent="-342900">
              <a:lnSpc>
                <a:spcPct val="100000"/>
              </a:lnSpc>
              <a:buClr>
                <a:schemeClr val="accent4"/>
              </a:buClr>
              <a:buFont typeface="Wingdings" panose="05000000000000000000" pitchFamily="2" charset="2"/>
              <a:buChar char="§"/>
            </a:pPr>
            <a:r>
              <a:rPr lang="en-GB" sz="2133" dirty="0">
                <a:latin typeface="+mn-lt"/>
                <a:ea typeface="+mn-ea"/>
                <a:cs typeface="+mn-cs"/>
              </a:rPr>
              <a:t>Utilisation de </a:t>
            </a:r>
            <a:r>
              <a:rPr lang="en-GB" sz="2133" dirty="0" err="1">
                <a:latin typeface="+mn-lt"/>
                <a:ea typeface="+mn-ea"/>
                <a:cs typeface="+mn-cs"/>
              </a:rPr>
              <a:t>l’historique</a:t>
            </a:r>
            <a:endParaRPr lang="en-GB" sz="2133" dirty="0">
              <a:latin typeface="+mn-lt"/>
              <a:ea typeface="+mn-ea"/>
              <a:cs typeface="+mn-cs"/>
            </a:endParaRPr>
          </a:p>
          <a:p>
            <a:pPr marL="800100" lvl="1" indent="-342900">
              <a:lnSpc>
                <a:spcPct val="100000"/>
              </a:lnSpc>
              <a:buClr>
                <a:schemeClr val="accent4"/>
              </a:buClr>
              <a:buFont typeface="Wingdings" panose="05000000000000000000" pitchFamily="2" charset="2"/>
              <a:buChar char="§"/>
            </a:pPr>
            <a:r>
              <a:rPr lang="fr-FR" sz="2133" dirty="0">
                <a:latin typeface="+mn-lt"/>
                <a:ea typeface="+mn-ea"/>
                <a:cs typeface="+mn-cs"/>
              </a:rPr>
              <a:t>Construction de surfaces à utiliser avec des limites</a:t>
            </a:r>
            <a:endParaRPr lang="en-US" sz="2133" dirty="0">
              <a:latin typeface="+mn-lt"/>
              <a:ea typeface="+mn-ea"/>
              <a:cs typeface="+mn-cs"/>
            </a:endParaRPr>
          </a:p>
        </p:txBody>
      </p:sp>
    </p:spTree>
    <p:extLst>
      <p:ext uri="{BB962C8B-B14F-4D97-AF65-F5344CB8AC3E}">
        <p14:creationId xmlns:p14="http://schemas.microsoft.com/office/powerpoint/2010/main" val="1592279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3A717A04-FAB0-4E28-AFC7-952F9A4775D8}"/>
              </a:ext>
            </a:extLst>
          </p:cNvPr>
          <p:cNvSpPr txBox="1">
            <a:spLocks/>
          </p:cNvSpPr>
          <p:nvPr/>
        </p:nvSpPr>
        <p:spPr>
          <a:xfrm>
            <a:off x="406400" y="381000"/>
            <a:ext cx="11379200" cy="6096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733" dirty="0">
                <a:solidFill>
                  <a:schemeClr val="accent4"/>
                </a:solidFill>
                <a:latin typeface="+mj-lt"/>
              </a:rPr>
              <a:t>CAO pour </a:t>
            </a:r>
            <a:r>
              <a:rPr lang="en-US" sz="3733" dirty="0" err="1">
                <a:solidFill>
                  <a:schemeClr val="accent4"/>
                </a:solidFill>
                <a:latin typeface="+mj-lt"/>
              </a:rPr>
              <a:t>l’usinage</a:t>
            </a:r>
            <a:endParaRPr lang="en-US" sz="3733" dirty="0">
              <a:solidFill>
                <a:schemeClr val="accent4"/>
              </a:solidFill>
              <a:latin typeface="+mj-lt"/>
            </a:endParaRPr>
          </a:p>
        </p:txBody>
      </p:sp>
      <p:sp>
        <p:nvSpPr>
          <p:cNvPr id="2" name="AutoShape 2" descr="https://files.slack.com/files-pri/T02NW42JD-FMKTNNDB9/image.png">
            <a:extLst>
              <a:ext uri="{FF2B5EF4-FFF2-40B4-BE49-F238E27FC236}">
                <a16:creationId xmlns:a16="http://schemas.microsoft.com/office/drawing/2014/main" id="{6561A843-8C93-4CEE-818E-CB703D23D38E}"/>
              </a:ext>
            </a:extLst>
          </p:cNvPr>
          <p:cNvSpPr>
            <a:spLocks noChangeAspect="1" noChangeArrowheads="1"/>
          </p:cNvSpPr>
          <p:nvPr/>
        </p:nvSpPr>
        <p:spPr bwMode="auto">
          <a:xfrm>
            <a:off x="3764132" y="1097132"/>
            <a:ext cx="5228948" cy="52289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2C15F6E-F159-467D-9366-D8DE4C9AF7CB}"/>
              </a:ext>
            </a:extLst>
          </p:cNvPr>
          <p:cNvPicPr>
            <a:picLocks noChangeAspect="1"/>
          </p:cNvPicPr>
          <p:nvPr/>
        </p:nvPicPr>
        <p:blipFill>
          <a:blip r:embed="rId3"/>
          <a:stretch>
            <a:fillRect/>
          </a:stretch>
        </p:blipFill>
        <p:spPr>
          <a:xfrm>
            <a:off x="2079953" y="1049234"/>
            <a:ext cx="7658868" cy="5651603"/>
          </a:xfrm>
          <a:prstGeom prst="rect">
            <a:avLst/>
          </a:prstGeom>
        </p:spPr>
      </p:pic>
      <p:pic>
        <p:nvPicPr>
          <p:cNvPr id="9" name="Picture 8">
            <a:extLst>
              <a:ext uri="{FF2B5EF4-FFF2-40B4-BE49-F238E27FC236}">
                <a16:creationId xmlns:a16="http://schemas.microsoft.com/office/drawing/2014/main" id="{08447731-B51B-4BB4-8B4E-B5F32A794E04}"/>
              </a:ext>
            </a:extLst>
          </p:cNvPr>
          <p:cNvPicPr>
            <a:picLocks noChangeAspect="1"/>
          </p:cNvPicPr>
          <p:nvPr/>
        </p:nvPicPr>
        <p:blipFill rotWithShape="1">
          <a:blip r:embed="rId4"/>
          <a:srcRect t="10923"/>
          <a:stretch/>
        </p:blipFill>
        <p:spPr>
          <a:xfrm>
            <a:off x="6575394" y="4074850"/>
            <a:ext cx="4567237" cy="2625987"/>
          </a:xfrm>
          <a:prstGeom prst="rect">
            <a:avLst/>
          </a:prstGeom>
        </p:spPr>
      </p:pic>
    </p:spTree>
    <p:extLst>
      <p:ext uri="{BB962C8B-B14F-4D97-AF65-F5344CB8AC3E}">
        <p14:creationId xmlns:p14="http://schemas.microsoft.com/office/powerpoint/2010/main" val="4117878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8968" y="1722120"/>
            <a:ext cx="8331200" cy="914400"/>
          </a:xfrm>
        </p:spPr>
        <p:txBody>
          <a:bodyPr/>
          <a:lstStyle/>
          <a:p>
            <a:r>
              <a:rPr lang="en-US" sz="8000" dirty="0">
                <a:solidFill>
                  <a:schemeClr val="accent4"/>
                </a:solidFill>
                <a:latin typeface="+mn-lt"/>
              </a:rPr>
              <a:t>Choix des </a:t>
            </a:r>
            <a:r>
              <a:rPr lang="en-US" sz="8000" dirty="0" err="1">
                <a:solidFill>
                  <a:schemeClr val="accent4"/>
                </a:solidFill>
                <a:latin typeface="+mn-lt"/>
              </a:rPr>
              <a:t>stratégies</a:t>
            </a:r>
            <a:r>
              <a:rPr lang="en-US" sz="8000" dirty="0">
                <a:solidFill>
                  <a:schemeClr val="accent4"/>
                </a:solidFill>
                <a:latin typeface="+mn-lt"/>
              </a:rPr>
              <a:t> et Configuration</a:t>
            </a:r>
          </a:p>
        </p:txBody>
      </p:sp>
    </p:spTree>
    <p:extLst>
      <p:ext uri="{BB962C8B-B14F-4D97-AF65-F5344CB8AC3E}">
        <p14:creationId xmlns:p14="http://schemas.microsoft.com/office/powerpoint/2010/main" val="3714308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49578" y="972681"/>
            <a:ext cx="1460867" cy="1436620"/>
          </a:xfrm>
          <a:prstGeom prst="rect">
            <a:avLst/>
          </a:prstGeom>
        </p:spPr>
      </p:pic>
      <p:sp>
        <p:nvSpPr>
          <p:cNvPr id="7" name="TextBox 6"/>
          <p:cNvSpPr txBox="1"/>
          <p:nvPr/>
        </p:nvSpPr>
        <p:spPr>
          <a:xfrm>
            <a:off x="8994972" y="2378101"/>
            <a:ext cx="3075108" cy="954107"/>
          </a:xfrm>
          <a:prstGeom prst="rect">
            <a:avLst/>
          </a:prstGeom>
          <a:noFill/>
        </p:spPr>
        <p:txBody>
          <a:bodyPr wrap="square" rtlCol="0">
            <a:spAutoFit/>
          </a:bodyPr>
          <a:lstStyle/>
          <a:p>
            <a:r>
              <a:rPr lang="en-US" sz="2400" b="1" dirty="0" err="1">
                <a:solidFill>
                  <a:schemeClr val="tx2"/>
                </a:solidFill>
              </a:rPr>
              <a:t>Fraisage</a:t>
            </a:r>
            <a:r>
              <a:rPr lang="en-US" sz="2400" b="1" dirty="0">
                <a:solidFill>
                  <a:schemeClr val="tx2"/>
                </a:solidFill>
              </a:rPr>
              <a:t> </a:t>
            </a:r>
            <a:r>
              <a:rPr lang="en-US" sz="2400" b="1" dirty="0" err="1">
                <a:solidFill>
                  <a:schemeClr val="tx2"/>
                </a:solidFill>
              </a:rPr>
              <a:t>positionné</a:t>
            </a:r>
            <a:endParaRPr lang="en-US" sz="2400" b="1" dirty="0">
              <a:solidFill>
                <a:schemeClr val="tx2"/>
              </a:solidFill>
            </a:endParaRPr>
          </a:p>
          <a:p>
            <a:r>
              <a:rPr lang="en-US" sz="1600" i="1" dirty="0" err="1">
                <a:solidFill>
                  <a:schemeClr val="tx2"/>
                </a:solidFill>
              </a:rPr>
              <a:t>Usinage</a:t>
            </a:r>
            <a:r>
              <a:rPr lang="en-US" sz="1600" i="1" dirty="0">
                <a:solidFill>
                  <a:schemeClr val="tx2"/>
                </a:solidFill>
              </a:rPr>
              <a:t> </a:t>
            </a:r>
            <a:r>
              <a:rPr lang="en-US" sz="1600" i="1" dirty="0" err="1">
                <a:solidFill>
                  <a:schemeClr val="tx2"/>
                </a:solidFill>
              </a:rPr>
              <a:t>positionné</a:t>
            </a:r>
            <a:r>
              <a:rPr lang="en-US" sz="1600" i="1" dirty="0">
                <a:solidFill>
                  <a:schemeClr val="tx2"/>
                </a:solidFill>
              </a:rPr>
              <a:t> (3+2)pour le </a:t>
            </a:r>
            <a:r>
              <a:rPr lang="en-US" sz="1600" i="1" dirty="0" err="1">
                <a:solidFill>
                  <a:schemeClr val="tx2"/>
                </a:solidFill>
              </a:rPr>
              <a:t>fraisage</a:t>
            </a:r>
            <a:r>
              <a:rPr lang="en-US" sz="1600" i="1" dirty="0">
                <a:solidFill>
                  <a:schemeClr val="tx2"/>
                </a:solidFill>
              </a:rPr>
              <a:t>/</a:t>
            </a:r>
            <a:r>
              <a:rPr lang="en-US" sz="1600" i="1" dirty="0" err="1">
                <a:solidFill>
                  <a:schemeClr val="tx2"/>
                </a:solidFill>
              </a:rPr>
              <a:t>tournage</a:t>
            </a:r>
            <a:endParaRPr lang="en-US" sz="1600" i="1" dirty="0">
              <a:solidFill>
                <a:schemeClr val="tx2"/>
              </a:solidFill>
            </a:endParaRPr>
          </a:p>
        </p:txBody>
      </p:sp>
      <p:pic>
        <p:nvPicPr>
          <p:cNvPr id="8" name="Picture 7"/>
          <p:cNvPicPr>
            <a:picLocks noChangeAspect="1"/>
          </p:cNvPicPr>
          <p:nvPr/>
        </p:nvPicPr>
        <p:blipFill rotWithShape="1">
          <a:blip r:embed="rId4"/>
          <a:srcRect t="2351"/>
          <a:stretch/>
        </p:blipFill>
        <p:spPr>
          <a:xfrm>
            <a:off x="9394999" y="3389530"/>
            <a:ext cx="1718001" cy="1654395"/>
          </a:xfrm>
          <a:prstGeom prst="rect">
            <a:avLst/>
          </a:prstGeom>
        </p:spPr>
      </p:pic>
      <p:pic>
        <p:nvPicPr>
          <p:cNvPr id="9" name="Picture 8"/>
          <p:cNvPicPr>
            <a:picLocks noChangeAspect="1"/>
          </p:cNvPicPr>
          <p:nvPr/>
        </p:nvPicPr>
        <p:blipFill rotWithShape="1">
          <a:blip r:embed="rId5"/>
          <a:srcRect l="13419" r="15226"/>
          <a:stretch/>
        </p:blipFill>
        <p:spPr>
          <a:xfrm>
            <a:off x="6411553" y="3425727"/>
            <a:ext cx="1718000" cy="1609080"/>
          </a:xfrm>
          <a:prstGeom prst="rect">
            <a:avLst/>
          </a:prstGeom>
        </p:spPr>
      </p:pic>
      <p:sp>
        <p:nvSpPr>
          <p:cNvPr id="10" name="TextBox 9"/>
          <p:cNvSpPr txBox="1"/>
          <p:nvPr/>
        </p:nvSpPr>
        <p:spPr>
          <a:xfrm>
            <a:off x="6122843" y="5002590"/>
            <a:ext cx="2559393" cy="1200329"/>
          </a:xfrm>
          <a:prstGeom prst="rect">
            <a:avLst/>
          </a:prstGeom>
          <a:noFill/>
        </p:spPr>
        <p:txBody>
          <a:bodyPr wrap="square" rtlCol="0">
            <a:spAutoFit/>
          </a:bodyPr>
          <a:lstStyle/>
          <a:p>
            <a:r>
              <a:rPr lang="en-US" sz="2400" b="1" dirty="0">
                <a:solidFill>
                  <a:schemeClr val="tx2"/>
                </a:solidFill>
              </a:rPr>
              <a:t>4 Axes</a:t>
            </a:r>
          </a:p>
          <a:p>
            <a:r>
              <a:rPr lang="fr-FR" sz="1600" i="1" dirty="0">
                <a:solidFill>
                  <a:schemeClr val="tx2"/>
                </a:solidFill>
              </a:rPr>
              <a:t>Enrouler des parcours d'outils 2D autour d'une face cylindrique</a:t>
            </a:r>
            <a:endParaRPr lang="en-US" sz="1600" i="1" dirty="0">
              <a:solidFill>
                <a:schemeClr val="tx2"/>
              </a:solidFill>
            </a:endParaRPr>
          </a:p>
        </p:txBody>
      </p:sp>
      <p:sp>
        <p:nvSpPr>
          <p:cNvPr id="11" name="TextBox 10"/>
          <p:cNvSpPr txBox="1"/>
          <p:nvPr/>
        </p:nvSpPr>
        <p:spPr>
          <a:xfrm>
            <a:off x="8682236" y="5017920"/>
            <a:ext cx="3232072" cy="707886"/>
          </a:xfrm>
          <a:prstGeom prst="rect">
            <a:avLst/>
          </a:prstGeom>
          <a:noFill/>
        </p:spPr>
        <p:txBody>
          <a:bodyPr wrap="square" rtlCol="0">
            <a:spAutoFit/>
          </a:bodyPr>
          <a:lstStyle/>
          <a:p>
            <a:r>
              <a:rPr lang="en-US" sz="2400" b="1" dirty="0" err="1">
                <a:solidFill>
                  <a:schemeClr val="tx2"/>
                </a:solidFill>
              </a:rPr>
              <a:t>Fraisage</a:t>
            </a:r>
            <a:r>
              <a:rPr lang="en-US" sz="2400" b="1" dirty="0">
                <a:solidFill>
                  <a:schemeClr val="tx2"/>
                </a:solidFill>
              </a:rPr>
              <a:t> Multi-Axes</a:t>
            </a:r>
          </a:p>
          <a:p>
            <a:r>
              <a:rPr lang="en-US" sz="1600" i="1" dirty="0" err="1">
                <a:solidFill>
                  <a:schemeClr val="tx2"/>
                </a:solidFill>
              </a:rPr>
              <a:t>Capacités</a:t>
            </a:r>
            <a:r>
              <a:rPr lang="en-US" sz="1600" i="1" dirty="0">
                <a:solidFill>
                  <a:schemeClr val="tx2"/>
                </a:solidFill>
              </a:rPr>
              <a:t> </a:t>
            </a:r>
            <a:r>
              <a:rPr lang="en-US" sz="1600" i="1" dirty="0" err="1">
                <a:solidFill>
                  <a:schemeClr val="tx2"/>
                </a:solidFill>
              </a:rPr>
              <a:t>d'usinage</a:t>
            </a:r>
            <a:r>
              <a:rPr lang="en-US" sz="1600" i="1" dirty="0">
                <a:solidFill>
                  <a:schemeClr val="tx2"/>
                </a:solidFill>
              </a:rPr>
              <a:t> multi-axes</a:t>
            </a:r>
          </a:p>
        </p:txBody>
      </p:sp>
      <p:sp>
        <p:nvSpPr>
          <p:cNvPr id="12" name="TextBox 11"/>
          <p:cNvSpPr txBox="1"/>
          <p:nvPr/>
        </p:nvSpPr>
        <p:spPr>
          <a:xfrm>
            <a:off x="6189746" y="2351999"/>
            <a:ext cx="2805225" cy="954107"/>
          </a:xfrm>
          <a:prstGeom prst="rect">
            <a:avLst/>
          </a:prstGeom>
          <a:noFill/>
        </p:spPr>
        <p:txBody>
          <a:bodyPr wrap="square" rtlCol="0">
            <a:spAutoFit/>
          </a:bodyPr>
          <a:lstStyle/>
          <a:p>
            <a:r>
              <a:rPr lang="en-US" sz="2400" b="1" dirty="0" err="1">
                <a:solidFill>
                  <a:schemeClr val="tx2"/>
                </a:solidFill>
              </a:rPr>
              <a:t>Palpage</a:t>
            </a:r>
            <a:endParaRPr lang="en-US" sz="2400" b="1" dirty="0">
              <a:solidFill>
                <a:schemeClr val="tx2"/>
              </a:solidFill>
            </a:endParaRPr>
          </a:p>
          <a:p>
            <a:r>
              <a:rPr lang="en-US" sz="1600" i="1" dirty="0" err="1">
                <a:solidFill>
                  <a:schemeClr val="tx2"/>
                </a:solidFill>
              </a:rPr>
              <a:t>Vérification</a:t>
            </a:r>
            <a:r>
              <a:rPr lang="en-US" sz="1600" i="1" dirty="0">
                <a:solidFill>
                  <a:schemeClr val="tx2"/>
                </a:solidFill>
              </a:rPr>
              <a:t> du </a:t>
            </a:r>
            <a:r>
              <a:rPr lang="en-US" sz="1600" i="1" dirty="0" err="1">
                <a:solidFill>
                  <a:schemeClr val="tx2"/>
                </a:solidFill>
              </a:rPr>
              <a:t>positionnement</a:t>
            </a:r>
            <a:r>
              <a:rPr lang="en-US" sz="1600" i="1" dirty="0">
                <a:solidFill>
                  <a:schemeClr val="tx2"/>
                </a:solidFill>
              </a:rPr>
              <a:t> de la pièce</a:t>
            </a:r>
          </a:p>
        </p:txBody>
      </p:sp>
      <p:sp>
        <p:nvSpPr>
          <p:cNvPr id="13" name="TextBox 12"/>
          <p:cNvSpPr txBox="1"/>
          <p:nvPr/>
        </p:nvSpPr>
        <p:spPr>
          <a:xfrm>
            <a:off x="2831609" y="5024041"/>
            <a:ext cx="3134269" cy="1487458"/>
          </a:xfrm>
          <a:prstGeom prst="rect">
            <a:avLst/>
          </a:prstGeom>
          <a:noFill/>
        </p:spPr>
        <p:txBody>
          <a:bodyPr wrap="square" rtlCol="0">
            <a:spAutoFit/>
          </a:bodyPr>
          <a:lstStyle/>
          <a:p>
            <a:r>
              <a:rPr lang="en-US" sz="2133" b="1" dirty="0">
                <a:solidFill>
                  <a:schemeClr val="tx2"/>
                </a:solidFill>
              </a:rPr>
              <a:t>Jet </a:t>
            </a:r>
            <a:r>
              <a:rPr lang="en-US" sz="2133" b="1" dirty="0" err="1">
                <a:solidFill>
                  <a:schemeClr val="tx2"/>
                </a:solidFill>
              </a:rPr>
              <a:t>d’eau</a:t>
            </a:r>
            <a:r>
              <a:rPr lang="en-US" sz="2133" b="1" dirty="0">
                <a:solidFill>
                  <a:schemeClr val="tx2"/>
                </a:solidFill>
              </a:rPr>
              <a:t>/Laser/Plasma</a:t>
            </a:r>
          </a:p>
          <a:p>
            <a:r>
              <a:rPr lang="en-US" sz="1600" i="1" dirty="0" err="1">
                <a:solidFill>
                  <a:schemeClr val="tx2"/>
                </a:solidFill>
              </a:rPr>
              <a:t>Programmation</a:t>
            </a:r>
            <a:r>
              <a:rPr lang="en-US" sz="1600" i="1" dirty="0">
                <a:solidFill>
                  <a:schemeClr val="tx2"/>
                </a:solidFill>
              </a:rPr>
              <a:t> de </a:t>
            </a:r>
            <a:r>
              <a:rPr lang="en-US" sz="1600" i="1" dirty="0" err="1">
                <a:solidFill>
                  <a:schemeClr val="tx2"/>
                </a:solidFill>
              </a:rPr>
              <a:t>découpe</a:t>
            </a:r>
            <a:r>
              <a:rPr lang="en-US" sz="1600" i="1" dirty="0">
                <a:solidFill>
                  <a:schemeClr val="tx2"/>
                </a:solidFill>
              </a:rPr>
              <a:t> par jet </a:t>
            </a:r>
            <a:r>
              <a:rPr lang="en-US" sz="1600" i="1" dirty="0" err="1">
                <a:solidFill>
                  <a:schemeClr val="tx2"/>
                </a:solidFill>
              </a:rPr>
              <a:t>d’eau,laser</a:t>
            </a:r>
            <a:r>
              <a:rPr lang="en-US" sz="1600" i="1" dirty="0">
                <a:solidFill>
                  <a:schemeClr val="tx2"/>
                </a:solidFill>
              </a:rPr>
              <a:t> et torches plasma</a:t>
            </a:r>
          </a:p>
        </p:txBody>
      </p:sp>
      <p:sp>
        <p:nvSpPr>
          <p:cNvPr id="15" name="TextBox 14"/>
          <p:cNvSpPr txBox="1"/>
          <p:nvPr/>
        </p:nvSpPr>
        <p:spPr>
          <a:xfrm>
            <a:off x="3223871" y="2409301"/>
            <a:ext cx="2872129" cy="913007"/>
          </a:xfrm>
          <a:prstGeom prst="rect">
            <a:avLst/>
          </a:prstGeom>
          <a:noFill/>
        </p:spPr>
        <p:txBody>
          <a:bodyPr wrap="square" rtlCol="0">
            <a:spAutoFit/>
          </a:bodyPr>
          <a:lstStyle/>
          <a:p>
            <a:r>
              <a:rPr lang="en-US" sz="2133" b="1" dirty="0" err="1">
                <a:solidFill>
                  <a:schemeClr val="tx2"/>
                </a:solidFill>
              </a:rPr>
              <a:t>Fraisage</a:t>
            </a:r>
            <a:r>
              <a:rPr lang="en-US" sz="2133" b="1" dirty="0">
                <a:solidFill>
                  <a:schemeClr val="tx2"/>
                </a:solidFill>
              </a:rPr>
              <a:t> 3D</a:t>
            </a:r>
          </a:p>
          <a:p>
            <a:r>
              <a:rPr lang="en-US" sz="1600" i="1" dirty="0" err="1">
                <a:solidFill>
                  <a:schemeClr val="tx2"/>
                </a:solidFill>
              </a:rPr>
              <a:t>Stratégies</a:t>
            </a:r>
            <a:r>
              <a:rPr lang="en-US" sz="1600" i="1" dirty="0">
                <a:solidFill>
                  <a:schemeClr val="tx2"/>
                </a:solidFill>
              </a:rPr>
              <a:t> </a:t>
            </a:r>
            <a:r>
              <a:rPr lang="en-US" sz="1600" i="1" dirty="0" err="1">
                <a:solidFill>
                  <a:schemeClr val="tx2"/>
                </a:solidFill>
              </a:rPr>
              <a:t>avancées</a:t>
            </a:r>
            <a:r>
              <a:rPr lang="en-US" sz="1600" i="1" dirty="0">
                <a:solidFill>
                  <a:schemeClr val="tx2"/>
                </a:solidFill>
              </a:rPr>
              <a:t> </a:t>
            </a:r>
            <a:r>
              <a:rPr lang="en-US" sz="1600" i="1" dirty="0" err="1">
                <a:solidFill>
                  <a:schemeClr val="tx2"/>
                </a:solidFill>
              </a:rPr>
              <a:t>d’usinage</a:t>
            </a:r>
            <a:r>
              <a:rPr lang="en-US" sz="1600" i="1" dirty="0">
                <a:solidFill>
                  <a:schemeClr val="tx2"/>
                </a:solidFill>
              </a:rPr>
              <a:t> de surface 3 Axes</a:t>
            </a:r>
          </a:p>
        </p:txBody>
      </p:sp>
      <p:sp>
        <p:nvSpPr>
          <p:cNvPr id="16" name="TextBox 15"/>
          <p:cNvSpPr txBox="1"/>
          <p:nvPr/>
        </p:nvSpPr>
        <p:spPr>
          <a:xfrm>
            <a:off x="378585" y="2409301"/>
            <a:ext cx="2872129" cy="1282339"/>
          </a:xfrm>
          <a:prstGeom prst="rect">
            <a:avLst/>
          </a:prstGeom>
          <a:noFill/>
        </p:spPr>
        <p:txBody>
          <a:bodyPr wrap="square" rtlCol="0">
            <a:spAutoFit/>
          </a:bodyPr>
          <a:lstStyle/>
          <a:p>
            <a:r>
              <a:rPr lang="en-US" sz="2133" b="1" dirty="0" err="1">
                <a:solidFill>
                  <a:schemeClr val="tx2"/>
                </a:solidFill>
              </a:rPr>
              <a:t>Fraisage</a:t>
            </a:r>
            <a:r>
              <a:rPr lang="en-US" sz="2133" b="1" dirty="0">
                <a:solidFill>
                  <a:schemeClr val="tx2"/>
                </a:solidFill>
              </a:rPr>
              <a:t> 2.5D</a:t>
            </a:r>
          </a:p>
          <a:p>
            <a:r>
              <a:rPr lang="en-US" sz="1600" i="1" dirty="0" err="1">
                <a:solidFill>
                  <a:schemeClr val="tx2"/>
                </a:solidFill>
              </a:rPr>
              <a:t>Usinage</a:t>
            </a:r>
            <a:r>
              <a:rPr lang="en-US" sz="1600" i="1" dirty="0">
                <a:solidFill>
                  <a:schemeClr val="tx2"/>
                </a:solidFill>
              </a:rPr>
              <a:t> </a:t>
            </a:r>
            <a:r>
              <a:rPr lang="en-US" sz="1600" i="1" dirty="0" err="1">
                <a:solidFill>
                  <a:schemeClr val="tx2"/>
                </a:solidFill>
              </a:rPr>
              <a:t>rapide</a:t>
            </a:r>
            <a:r>
              <a:rPr lang="en-US" sz="1600" i="1" dirty="0">
                <a:solidFill>
                  <a:schemeClr val="tx2"/>
                </a:solidFill>
              </a:rPr>
              <a:t> de pieces </a:t>
            </a:r>
            <a:r>
              <a:rPr lang="en-US" sz="1600" i="1" dirty="0" err="1">
                <a:solidFill>
                  <a:schemeClr val="tx2"/>
                </a:solidFill>
              </a:rPr>
              <a:t>prismatiques</a:t>
            </a:r>
            <a:endParaRPr lang="en-US" sz="1600" i="1" dirty="0">
              <a:solidFill>
                <a:schemeClr val="tx2"/>
              </a:solidFill>
            </a:endParaRPr>
          </a:p>
          <a:p>
            <a:endParaRPr lang="en-US" sz="2400" dirty="0"/>
          </a:p>
        </p:txBody>
      </p:sp>
      <p:sp>
        <p:nvSpPr>
          <p:cNvPr id="17" name="TextBox 16"/>
          <p:cNvSpPr txBox="1"/>
          <p:nvPr/>
        </p:nvSpPr>
        <p:spPr>
          <a:xfrm>
            <a:off x="364560" y="5059626"/>
            <a:ext cx="2178340" cy="1159228"/>
          </a:xfrm>
          <a:prstGeom prst="rect">
            <a:avLst/>
          </a:prstGeom>
          <a:noFill/>
        </p:spPr>
        <p:txBody>
          <a:bodyPr wrap="square" rtlCol="0">
            <a:spAutoFit/>
          </a:bodyPr>
          <a:lstStyle/>
          <a:p>
            <a:r>
              <a:rPr lang="en-US" sz="2133" b="1" dirty="0" err="1">
                <a:solidFill>
                  <a:schemeClr val="tx2"/>
                </a:solidFill>
              </a:rPr>
              <a:t>Tournage</a:t>
            </a:r>
            <a:endParaRPr lang="en-US" sz="2133" b="1" dirty="0">
              <a:solidFill>
                <a:schemeClr val="tx2"/>
              </a:solidFill>
            </a:endParaRPr>
          </a:p>
          <a:p>
            <a:r>
              <a:rPr lang="en-US" sz="1600" i="1" dirty="0" err="1">
                <a:solidFill>
                  <a:schemeClr val="tx2"/>
                </a:solidFill>
              </a:rPr>
              <a:t>Usinage</a:t>
            </a:r>
            <a:r>
              <a:rPr lang="en-US" sz="1600" i="1" dirty="0">
                <a:solidFill>
                  <a:schemeClr val="tx2"/>
                </a:solidFill>
              </a:rPr>
              <a:t> de pieces </a:t>
            </a:r>
            <a:r>
              <a:rPr lang="en-US" sz="1600" i="1" dirty="0" err="1">
                <a:solidFill>
                  <a:schemeClr val="tx2"/>
                </a:solidFill>
              </a:rPr>
              <a:t>cylindriques</a:t>
            </a:r>
            <a:r>
              <a:rPr lang="en-US" sz="1600" i="1" dirty="0">
                <a:solidFill>
                  <a:schemeClr val="tx2"/>
                </a:solidFill>
              </a:rPr>
              <a:t> sur tours CN</a:t>
            </a:r>
          </a:p>
        </p:txBody>
      </p:sp>
      <p:pic>
        <p:nvPicPr>
          <p:cNvPr id="4" name="Picture 3"/>
          <p:cNvPicPr>
            <a:picLocks noChangeAspect="1"/>
          </p:cNvPicPr>
          <p:nvPr/>
        </p:nvPicPr>
        <p:blipFill>
          <a:blip r:embed="rId6"/>
          <a:stretch>
            <a:fillRect/>
          </a:stretch>
        </p:blipFill>
        <p:spPr>
          <a:xfrm>
            <a:off x="6456571" y="1051779"/>
            <a:ext cx="1748269" cy="1323439"/>
          </a:xfrm>
          <a:prstGeom prst="rect">
            <a:avLst/>
          </a:prstGeom>
        </p:spPr>
      </p:pic>
      <p:pic>
        <p:nvPicPr>
          <p:cNvPr id="14" name="Picture 13"/>
          <p:cNvPicPr>
            <a:picLocks noChangeAspect="1"/>
          </p:cNvPicPr>
          <p:nvPr/>
        </p:nvPicPr>
        <p:blipFill rotWithShape="1">
          <a:blip r:embed="rId7"/>
          <a:srcRect l="4225" r="2631"/>
          <a:stretch/>
        </p:blipFill>
        <p:spPr>
          <a:xfrm>
            <a:off x="563263" y="1098799"/>
            <a:ext cx="2134271" cy="1279429"/>
          </a:xfrm>
          <a:prstGeom prst="rect">
            <a:avLst/>
          </a:prstGeom>
        </p:spPr>
      </p:pic>
      <p:pic>
        <p:nvPicPr>
          <p:cNvPr id="19" name="Picture 18"/>
          <p:cNvPicPr>
            <a:picLocks noChangeAspect="1"/>
          </p:cNvPicPr>
          <p:nvPr/>
        </p:nvPicPr>
        <p:blipFill rotWithShape="1">
          <a:blip r:embed="rId8"/>
          <a:srcRect l="17523" r="17215"/>
          <a:stretch/>
        </p:blipFill>
        <p:spPr>
          <a:xfrm>
            <a:off x="3655307" y="3421696"/>
            <a:ext cx="1787585" cy="1565496"/>
          </a:xfrm>
          <a:prstGeom prst="rect">
            <a:avLst/>
          </a:prstGeom>
        </p:spPr>
      </p:pic>
      <p:pic>
        <p:nvPicPr>
          <p:cNvPr id="21" name="Picture 20"/>
          <p:cNvPicPr>
            <a:picLocks noChangeAspect="1"/>
          </p:cNvPicPr>
          <p:nvPr/>
        </p:nvPicPr>
        <p:blipFill rotWithShape="1">
          <a:blip r:embed="rId9"/>
          <a:srcRect l="18170" r="5342"/>
          <a:stretch/>
        </p:blipFill>
        <p:spPr>
          <a:xfrm>
            <a:off x="655376" y="3421696"/>
            <a:ext cx="1887524" cy="1590061"/>
          </a:xfrm>
          <a:prstGeom prst="rect">
            <a:avLst/>
          </a:prstGeom>
        </p:spPr>
      </p:pic>
      <p:pic>
        <p:nvPicPr>
          <p:cNvPr id="23" name="Picture 22"/>
          <p:cNvPicPr>
            <a:picLocks noChangeAspect="1"/>
          </p:cNvPicPr>
          <p:nvPr/>
        </p:nvPicPr>
        <p:blipFill rotWithShape="1">
          <a:blip r:embed="rId10"/>
          <a:srcRect r="29705"/>
          <a:stretch/>
        </p:blipFill>
        <p:spPr>
          <a:xfrm>
            <a:off x="3659520" y="1098799"/>
            <a:ext cx="1779161" cy="1300443"/>
          </a:xfrm>
          <a:prstGeom prst="rect">
            <a:avLst/>
          </a:prstGeom>
        </p:spPr>
      </p:pic>
      <p:sp>
        <p:nvSpPr>
          <p:cNvPr id="20" name="Title 1">
            <a:extLst>
              <a:ext uri="{FF2B5EF4-FFF2-40B4-BE49-F238E27FC236}">
                <a16:creationId xmlns:a16="http://schemas.microsoft.com/office/drawing/2014/main" id="{B867BB9C-D96F-4C17-BF50-51F0B598D573}"/>
              </a:ext>
            </a:extLst>
          </p:cNvPr>
          <p:cNvSpPr>
            <a:spLocks noGrp="1"/>
          </p:cNvSpPr>
          <p:nvPr>
            <p:ph type="title"/>
          </p:nvPr>
        </p:nvSpPr>
        <p:spPr>
          <a:xfrm>
            <a:off x="304800" y="285750"/>
            <a:ext cx="8534400" cy="457200"/>
          </a:xfrm>
        </p:spPr>
        <p:txBody>
          <a:bodyPr/>
          <a:lstStyle/>
          <a:p>
            <a:r>
              <a:rPr lang="en-GB" dirty="0" err="1">
                <a:solidFill>
                  <a:schemeClr val="accent4"/>
                </a:solidFill>
                <a:latin typeface="+mj-lt"/>
              </a:rPr>
              <a:t>Capacités</a:t>
            </a:r>
            <a:r>
              <a:rPr lang="en-GB" dirty="0">
                <a:solidFill>
                  <a:schemeClr val="accent4"/>
                </a:solidFill>
                <a:latin typeface="+mj-lt"/>
              </a:rPr>
              <a:t> de Fusion FAO</a:t>
            </a:r>
            <a:endParaRPr lang="en-US" dirty="0">
              <a:solidFill>
                <a:schemeClr val="accent4"/>
              </a:solidFill>
              <a:latin typeface="+mj-lt"/>
            </a:endParaRPr>
          </a:p>
        </p:txBody>
      </p:sp>
    </p:spTree>
    <p:extLst>
      <p:ext uri="{BB962C8B-B14F-4D97-AF65-F5344CB8AC3E}">
        <p14:creationId xmlns:p14="http://schemas.microsoft.com/office/powerpoint/2010/main" val="2550414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399" y="1175027"/>
            <a:ext cx="5279496" cy="5371547"/>
          </a:xfrm>
        </p:spPr>
        <p:txBody>
          <a:bodyPr/>
          <a:lstStyle/>
          <a:p>
            <a:pPr marL="342900" indent="-342900">
              <a:lnSpc>
                <a:spcPct val="100000"/>
              </a:lnSpc>
              <a:buFont typeface="Wingdings" panose="05000000000000000000" pitchFamily="2" charset="2"/>
              <a:buChar char="§"/>
            </a:pPr>
            <a:r>
              <a:rPr lang="fr-FR" sz="2133" dirty="0">
                <a:latin typeface="+mn-lt"/>
                <a:ea typeface="+mn-ea"/>
                <a:cs typeface="+mn-cs"/>
              </a:rPr>
              <a:t>Une configuration définit le stock, le WCS (plan de travail) et les fixations </a:t>
            </a:r>
          </a:p>
          <a:p>
            <a:pPr marL="342900" indent="-342900">
              <a:lnSpc>
                <a:spcPct val="100000"/>
              </a:lnSpc>
              <a:buFont typeface="Wingdings" panose="05000000000000000000" pitchFamily="2" charset="2"/>
              <a:buChar char="§"/>
            </a:pPr>
            <a:r>
              <a:rPr lang="fr-FR" sz="2133" dirty="0">
                <a:latin typeface="+mn-lt"/>
                <a:ea typeface="+mn-ea"/>
                <a:cs typeface="+mn-cs"/>
              </a:rPr>
              <a:t>Indique à Fusion 360 le type de parcours d'outil à créer (fraisage, tournage)</a:t>
            </a:r>
          </a:p>
          <a:p>
            <a:pPr marL="342900" indent="-342900">
              <a:lnSpc>
                <a:spcPct val="100000"/>
              </a:lnSpc>
              <a:buFont typeface="Wingdings" panose="05000000000000000000" pitchFamily="2" charset="2"/>
              <a:buChar char="§"/>
            </a:pPr>
            <a:r>
              <a:rPr lang="fr-FR" sz="2133" dirty="0">
                <a:latin typeface="+mn-lt"/>
                <a:ea typeface="+mn-ea"/>
                <a:cs typeface="+mn-cs"/>
              </a:rPr>
              <a:t>Plusieurs configurations peuvent être créées</a:t>
            </a:r>
          </a:p>
          <a:p>
            <a:pPr marL="342900" indent="-342900">
              <a:lnSpc>
                <a:spcPct val="100000"/>
              </a:lnSpc>
              <a:buFont typeface="Wingdings" panose="05000000000000000000" pitchFamily="2" charset="2"/>
              <a:buChar char="§"/>
            </a:pPr>
            <a:r>
              <a:rPr lang="fr-FR" sz="2133" dirty="0">
                <a:latin typeface="+mn-lt"/>
                <a:ea typeface="+mn-ea"/>
                <a:cs typeface="+mn-cs"/>
              </a:rPr>
              <a:t>La taille du brut peut être des boîtes personnalisées, des cylindres, des tubes ou des modèles de brut</a:t>
            </a:r>
            <a:endParaRPr lang="en-US" sz="2133" dirty="0">
              <a:latin typeface="+mn-lt"/>
              <a:ea typeface="+mn-ea"/>
              <a:cs typeface="+mn-cs"/>
            </a:endParaRPr>
          </a:p>
        </p:txBody>
      </p:sp>
      <p:pic>
        <p:nvPicPr>
          <p:cNvPr id="2" name="Picture 1">
            <a:extLst>
              <a:ext uri="{FF2B5EF4-FFF2-40B4-BE49-F238E27FC236}">
                <a16:creationId xmlns:a16="http://schemas.microsoft.com/office/drawing/2014/main" id="{A45F820C-66C7-45C2-8FB5-75B24CC47C35}"/>
              </a:ext>
            </a:extLst>
          </p:cNvPr>
          <p:cNvPicPr>
            <a:picLocks noChangeAspect="1"/>
          </p:cNvPicPr>
          <p:nvPr/>
        </p:nvPicPr>
        <p:blipFill rotWithShape="1">
          <a:blip r:embed="rId3"/>
          <a:srcRect l="4928" t="3350" r="28716" b="7752"/>
          <a:stretch/>
        </p:blipFill>
        <p:spPr>
          <a:xfrm>
            <a:off x="6027933" y="506351"/>
            <a:ext cx="4964156" cy="3420668"/>
          </a:xfrm>
          <a:prstGeom prst="rect">
            <a:avLst/>
          </a:prstGeom>
        </p:spPr>
      </p:pic>
      <p:pic>
        <p:nvPicPr>
          <p:cNvPr id="4" name="Picture 3">
            <a:extLst>
              <a:ext uri="{FF2B5EF4-FFF2-40B4-BE49-F238E27FC236}">
                <a16:creationId xmlns:a16="http://schemas.microsoft.com/office/drawing/2014/main" id="{6D237426-3E28-437B-9600-BBDFA33E1E5C}"/>
              </a:ext>
            </a:extLst>
          </p:cNvPr>
          <p:cNvPicPr>
            <a:picLocks noChangeAspect="1"/>
          </p:cNvPicPr>
          <p:nvPr/>
        </p:nvPicPr>
        <p:blipFill rotWithShape="1">
          <a:blip r:embed="rId4"/>
          <a:srcRect l="-682" t="10693" r="1451" b="-2154"/>
          <a:stretch/>
        </p:blipFill>
        <p:spPr>
          <a:xfrm>
            <a:off x="6493565" y="3718697"/>
            <a:ext cx="4704868" cy="2907852"/>
          </a:xfrm>
          <a:prstGeom prst="rect">
            <a:avLst/>
          </a:prstGeom>
          <a:ln>
            <a:noFill/>
          </a:ln>
          <a:effectLst>
            <a:softEdge rad="112500"/>
          </a:effectLst>
        </p:spPr>
      </p:pic>
      <p:sp>
        <p:nvSpPr>
          <p:cNvPr id="9" name="Title 7">
            <a:extLst>
              <a:ext uri="{FF2B5EF4-FFF2-40B4-BE49-F238E27FC236}">
                <a16:creationId xmlns:a16="http://schemas.microsoft.com/office/drawing/2014/main" id="{3461A907-B0CE-4F0E-A00E-DBFA65439625}"/>
              </a:ext>
            </a:extLst>
          </p:cNvPr>
          <p:cNvSpPr txBox="1">
            <a:spLocks/>
          </p:cNvSpPr>
          <p:nvPr/>
        </p:nvSpPr>
        <p:spPr>
          <a:xfrm>
            <a:off x="406400" y="381000"/>
            <a:ext cx="11379200" cy="6096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733" dirty="0">
                <a:solidFill>
                  <a:schemeClr val="accent4"/>
                </a:solidFill>
                <a:latin typeface="+mj-lt"/>
              </a:rPr>
              <a:t>Configuration &amp; brut</a:t>
            </a:r>
          </a:p>
        </p:txBody>
      </p:sp>
      <p:pic>
        <p:nvPicPr>
          <p:cNvPr id="5" name="Image 4">
            <a:extLst>
              <a:ext uri="{FF2B5EF4-FFF2-40B4-BE49-F238E27FC236}">
                <a16:creationId xmlns:a16="http://schemas.microsoft.com/office/drawing/2014/main" id="{65322502-FA49-4092-80A5-0F2B46C89E9C}"/>
              </a:ext>
            </a:extLst>
          </p:cNvPr>
          <p:cNvPicPr>
            <a:picLocks noChangeAspect="1"/>
          </p:cNvPicPr>
          <p:nvPr/>
        </p:nvPicPr>
        <p:blipFill>
          <a:blip r:embed="rId5"/>
          <a:stretch>
            <a:fillRect/>
          </a:stretch>
        </p:blipFill>
        <p:spPr>
          <a:xfrm>
            <a:off x="9858283" y="2709017"/>
            <a:ext cx="1599438" cy="3218069"/>
          </a:xfrm>
          <a:prstGeom prst="rect">
            <a:avLst/>
          </a:prstGeom>
        </p:spPr>
      </p:pic>
    </p:spTree>
    <p:extLst>
      <p:ext uri="{BB962C8B-B14F-4D97-AF65-F5344CB8AC3E}">
        <p14:creationId xmlns:p14="http://schemas.microsoft.com/office/powerpoint/2010/main" val="234233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solidFill>
                  <a:schemeClr val="accent4"/>
                </a:solidFill>
                <a:latin typeface="+mn-lt"/>
              </a:rPr>
              <a:t>Stratégies</a:t>
            </a:r>
            <a:r>
              <a:rPr lang="en-US" dirty="0">
                <a:solidFill>
                  <a:schemeClr val="accent4"/>
                </a:solidFill>
                <a:latin typeface="+mn-lt"/>
              </a:rPr>
              <a:t> 2D</a:t>
            </a:r>
          </a:p>
        </p:txBody>
      </p:sp>
    </p:spTree>
    <p:extLst>
      <p:ext uri="{BB962C8B-B14F-4D97-AF65-F5344CB8AC3E}">
        <p14:creationId xmlns:p14="http://schemas.microsoft.com/office/powerpoint/2010/main" val="249681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2733" y="3357487"/>
            <a:ext cx="3509056" cy="2662107"/>
          </a:xfrm>
        </p:spPr>
        <p:txBody>
          <a:bodyPr/>
          <a:lstStyle/>
          <a:p>
            <a:r>
              <a:rPr lang="en-GB" sz="2200" b="1" dirty="0">
                <a:latin typeface="+mn-lt"/>
              </a:rPr>
              <a:t>2D Ebauche adaptative</a:t>
            </a:r>
          </a:p>
          <a:p>
            <a:pPr marL="342900" indent="-342900">
              <a:buClr>
                <a:schemeClr val="accent4"/>
              </a:buClr>
              <a:buFont typeface="Wingdings" panose="05000000000000000000" pitchFamily="2" charset="2"/>
              <a:buChar char="§"/>
            </a:pPr>
            <a:r>
              <a:rPr lang="fr-FR" sz="2200" dirty="0">
                <a:latin typeface="+mn-lt"/>
              </a:rPr>
              <a:t>Trajectoire d'outil d'ébauche à l'intérieur de courbes fermées</a:t>
            </a:r>
          </a:p>
          <a:p>
            <a:pPr marL="342900" indent="-342900">
              <a:buClr>
                <a:schemeClr val="accent4"/>
              </a:buClr>
              <a:buFont typeface="Wingdings" panose="05000000000000000000" pitchFamily="2" charset="2"/>
              <a:buChar char="§"/>
            </a:pPr>
            <a:r>
              <a:rPr lang="fr-FR" sz="2200" dirty="0">
                <a:latin typeface="+mn-lt"/>
              </a:rPr>
              <a:t>Vous pouvez ébaucher une cavité, une poche ouverte ou la zone autour d'un bossage</a:t>
            </a:r>
            <a:endParaRPr lang="en-US" sz="2200" dirty="0">
              <a:latin typeface="+mn-lt"/>
            </a:endParaRPr>
          </a:p>
        </p:txBody>
      </p:sp>
      <p:pic>
        <p:nvPicPr>
          <p:cNvPr id="1026" name="Picture 2" descr="http://help.autodesk.com/cloudhelp/ENU/Fusion-CAM/images/GUID-867F48E0-2C69-474F-B54C-520F0B87C62E.png">
            <a:extLst>
              <a:ext uri="{FF2B5EF4-FFF2-40B4-BE49-F238E27FC236}">
                <a16:creationId xmlns:a16="http://schemas.microsoft.com/office/drawing/2014/main" id="{DB83E428-DC96-46BB-995F-08609B73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084" y="913751"/>
            <a:ext cx="2976355" cy="22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help.autodesk.com/cloudhelp/ENU/Fusion-CAM/images/GUID-A9346778-527A-4C89-9AB6-0F895A40F895.png">
            <a:extLst>
              <a:ext uri="{FF2B5EF4-FFF2-40B4-BE49-F238E27FC236}">
                <a16:creationId xmlns:a16="http://schemas.microsoft.com/office/drawing/2014/main" id="{606110E5-666F-4CF0-ADAD-804F109D8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78" y="751258"/>
            <a:ext cx="3217681" cy="2560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elp.autodesk.com/cloudhelp/ENU/Fusion-CAM/images/GUID-24DB6893-6C2C-4874-A257-3E5E1E146652.png">
            <a:extLst>
              <a:ext uri="{FF2B5EF4-FFF2-40B4-BE49-F238E27FC236}">
                <a16:creationId xmlns:a16="http://schemas.microsoft.com/office/drawing/2014/main" id="{8293ECEF-5785-475C-9B42-22C4DE88E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7917" y="751258"/>
            <a:ext cx="3217681" cy="256073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09EF5D8D-A92B-47BE-B979-5B2CE80C69A2}"/>
              </a:ext>
            </a:extLst>
          </p:cNvPr>
          <p:cNvSpPr txBox="1">
            <a:spLocks/>
          </p:cNvSpPr>
          <p:nvPr/>
        </p:nvSpPr>
        <p:spPr>
          <a:xfrm>
            <a:off x="406399" y="3357487"/>
            <a:ext cx="3470049"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err="1"/>
              <a:t>Surfaçage</a:t>
            </a:r>
            <a:endParaRPr lang="en-GB" sz="2200" b="1" dirty="0"/>
          </a:p>
          <a:p>
            <a:pPr>
              <a:buClr>
                <a:schemeClr val="accent4"/>
              </a:buClr>
            </a:pPr>
            <a:r>
              <a:rPr lang="fr-FR" sz="2200" dirty="0"/>
              <a:t>Élimine rapidement le brut de la surface supérieure de la pièce</a:t>
            </a:r>
          </a:p>
          <a:p>
            <a:pPr>
              <a:buClr>
                <a:schemeClr val="accent4"/>
              </a:buClr>
            </a:pPr>
            <a:r>
              <a:rPr lang="fr-FR" sz="2200" dirty="0"/>
              <a:t>Prépare généralement la pièce pour un usinage ultérieur - utilisé pour dégager les surfaces planes</a:t>
            </a:r>
            <a:endParaRPr lang="en-US" sz="2200" dirty="0"/>
          </a:p>
        </p:txBody>
      </p:sp>
      <p:sp>
        <p:nvSpPr>
          <p:cNvPr id="10" name="Content Placeholder 2">
            <a:extLst>
              <a:ext uri="{FF2B5EF4-FFF2-40B4-BE49-F238E27FC236}">
                <a16:creationId xmlns:a16="http://schemas.microsoft.com/office/drawing/2014/main" id="{32C9B0CA-362C-408D-930A-EFE24BE28697}"/>
              </a:ext>
            </a:extLst>
          </p:cNvPr>
          <p:cNvSpPr txBox="1">
            <a:spLocks/>
          </p:cNvSpPr>
          <p:nvPr/>
        </p:nvSpPr>
        <p:spPr>
          <a:xfrm>
            <a:off x="8312995" y="3357486"/>
            <a:ext cx="3727523"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a:t>2D Poche</a:t>
            </a:r>
          </a:p>
          <a:p>
            <a:pPr>
              <a:buClr>
                <a:schemeClr val="accent4"/>
              </a:buClr>
            </a:pPr>
            <a:r>
              <a:rPr lang="fr-FR" sz="2200" dirty="0"/>
              <a:t>Une opération d'ébauche et de finition - pour une cavité, une poche ouverte ou la zone autour d'un bossage</a:t>
            </a:r>
          </a:p>
          <a:p>
            <a:pPr>
              <a:buClr>
                <a:schemeClr val="accent4"/>
              </a:buClr>
            </a:pPr>
            <a:r>
              <a:rPr lang="fr-FR" sz="2200" dirty="0"/>
              <a:t>Le parcours d'outil ressemble à la forme de la frontière en cours d'usinage</a:t>
            </a:r>
            <a:endParaRPr lang="en-GB" sz="2200" dirty="0"/>
          </a:p>
        </p:txBody>
      </p:sp>
    </p:spTree>
    <p:extLst>
      <p:ext uri="{BB962C8B-B14F-4D97-AF65-F5344CB8AC3E}">
        <p14:creationId xmlns:p14="http://schemas.microsoft.com/office/powerpoint/2010/main" val="763040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800" y="285750"/>
            <a:ext cx="8534400" cy="457200"/>
          </a:xfrm>
        </p:spPr>
        <p:txBody>
          <a:bodyPr/>
          <a:lstStyle/>
          <a:p>
            <a:r>
              <a:rPr lang="en-GB" dirty="0">
                <a:solidFill>
                  <a:schemeClr val="accent4"/>
                </a:solidFill>
                <a:latin typeface="+mj-lt"/>
              </a:rPr>
              <a:t>Ebauche adaptative</a:t>
            </a:r>
            <a:endParaRPr lang="en-US" dirty="0">
              <a:solidFill>
                <a:schemeClr val="accent4"/>
              </a:solidFill>
              <a:latin typeface="+mj-lt"/>
            </a:endParaRPr>
          </a:p>
        </p:txBody>
      </p:sp>
      <p:pic>
        <p:nvPicPr>
          <p:cNvPr id="7" name="Picture 6">
            <a:extLst>
              <a:ext uri="{FF2B5EF4-FFF2-40B4-BE49-F238E27FC236}">
                <a16:creationId xmlns:a16="http://schemas.microsoft.com/office/drawing/2014/main" id="{491E21AD-3ACF-428A-A5E2-0CF22636EB12}"/>
              </a:ext>
            </a:extLst>
          </p:cNvPr>
          <p:cNvPicPr>
            <a:picLocks noChangeAspect="1"/>
          </p:cNvPicPr>
          <p:nvPr/>
        </p:nvPicPr>
        <p:blipFill>
          <a:blip r:embed="rId3"/>
          <a:stretch>
            <a:fillRect/>
          </a:stretch>
        </p:blipFill>
        <p:spPr>
          <a:xfrm>
            <a:off x="1266063" y="1007729"/>
            <a:ext cx="3456246" cy="2353747"/>
          </a:xfrm>
          <a:prstGeom prst="rect">
            <a:avLst/>
          </a:prstGeom>
        </p:spPr>
      </p:pic>
      <p:pic>
        <p:nvPicPr>
          <p:cNvPr id="8" name="Picture 7">
            <a:extLst>
              <a:ext uri="{FF2B5EF4-FFF2-40B4-BE49-F238E27FC236}">
                <a16:creationId xmlns:a16="http://schemas.microsoft.com/office/drawing/2014/main" id="{4376F179-03CE-4E37-AB85-E78B4B136E65}"/>
              </a:ext>
            </a:extLst>
          </p:cNvPr>
          <p:cNvPicPr>
            <a:picLocks noChangeAspect="1"/>
          </p:cNvPicPr>
          <p:nvPr/>
        </p:nvPicPr>
        <p:blipFill>
          <a:blip r:embed="rId4"/>
          <a:stretch>
            <a:fillRect/>
          </a:stretch>
        </p:blipFill>
        <p:spPr>
          <a:xfrm>
            <a:off x="7221358" y="1075253"/>
            <a:ext cx="3457335" cy="2353747"/>
          </a:xfrm>
          <a:prstGeom prst="rect">
            <a:avLst/>
          </a:prstGeom>
        </p:spPr>
      </p:pic>
      <p:sp>
        <p:nvSpPr>
          <p:cNvPr id="9" name="Text Placeholder 1">
            <a:extLst>
              <a:ext uri="{FF2B5EF4-FFF2-40B4-BE49-F238E27FC236}">
                <a16:creationId xmlns:a16="http://schemas.microsoft.com/office/drawing/2014/main" id="{CA58DEF1-8277-4F78-838B-62C0668241C7}"/>
              </a:ext>
            </a:extLst>
          </p:cNvPr>
          <p:cNvSpPr txBox="1">
            <a:spLocks/>
          </p:cNvSpPr>
          <p:nvPr/>
        </p:nvSpPr>
        <p:spPr>
          <a:xfrm>
            <a:off x="1415860" y="3429000"/>
            <a:ext cx="3139883" cy="4572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tx2">
                    <a:lumMod val="65000"/>
                    <a:lumOff val="35000"/>
                  </a:schemeClr>
                </a:solidFill>
                <a:latin typeface="+mn-lt"/>
                <a:ea typeface="+mn-ea"/>
                <a:cs typeface="+mn-cs"/>
              </a:rPr>
              <a:t>Poche 2D</a:t>
            </a:r>
          </a:p>
        </p:txBody>
      </p:sp>
      <p:sp>
        <p:nvSpPr>
          <p:cNvPr id="10" name="Text Placeholder 1">
            <a:extLst>
              <a:ext uri="{FF2B5EF4-FFF2-40B4-BE49-F238E27FC236}">
                <a16:creationId xmlns:a16="http://schemas.microsoft.com/office/drawing/2014/main" id="{E1A80153-14AB-41DA-9C02-098B83DE8F20}"/>
              </a:ext>
            </a:extLst>
          </p:cNvPr>
          <p:cNvSpPr txBox="1">
            <a:spLocks/>
          </p:cNvSpPr>
          <p:nvPr/>
        </p:nvSpPr>
        <p:spPr>
          <a:xfrm>
            <a:off x="7221359" y="3332057"/>
            <a:ext cx="3496116" cy="457201"/>
          </a:xfrm>
          <a:prstGeom prst="rect">
            <a:avLst/>
          </a:prstGeom>
        </p:spPr>
        <p:txBody>
          <a:bodyPr tIns="182880"/>
          <a:lstStyle>
            <a:lvl1pPr marL="342900" indent="-342900" algn="l" defTabSz="914400" rtl="0" eaLnBrk="1" latinLnBrk="0" hangingPunct="1">
              <a:lnSpc>
                <a:spcPct val="90000"/>
              </a:lnSpc>
              <a:spcBef>
                <a:spcPts val="1000"/>
              </a:spcBef>
              <a:buClr>
                <a:srgbClr val="EE8822"/>
              </a:buClr>
              <a:buFont typeface="Artifakt Element" panose="020B0503050000020004" pitchFamily="34" charset="0"/>
              <a:buChar char="▸"/>
              <a:defRPr sz="2000" kern="1200" baseline="0">
                <a:solidFill>
                  <a:schemeClr val="tx1"/>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tifakt Element" panose="020B0503050000020004" pitchFamily="34" charset="0"/>
              <a:buNone/>
            </a:pPr>
            <a:r>
              <a:rPr lang="en-US" sz="2400" dirty="0">
                <a:solidFill>
                  <a:schemeClr val="tx2">
                    <a:lumMod val="65000"/>
                    <a:lumOff val="35000"/>
                  </a:schemeClr>
                </a:solidFill>
                <a:ea typeface="+mn-ea"/>
                <a:cs typeface="+mn-cs"/>
              </a:rPr>
              <a:t>Ebauche Adaptative 2D</a:t>
            </a:r>
          </a:p>
        </p:txBody>
      </p:sp>
      <p:pic>
        <p:nvPicPr>
          <p:cNvPr id="11" name="Picture 2" descr="C:\Users\AWHATM~1\AppData\Local\Temp\SNAGHTML660c6f7.PNG">
            <a:extLst>
              <a:ext uri="{FF2B5EF4-FFF2-40B4-BE49-F238E27FC236}">
                <a16:creationId xmlns:a16="http://schemas.microsoft.com/office/drawing/2014/main" id="{6835EF92-1729-4E6A-8305-850B1B6357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563753" y="4197652"/>
            <a:ext cx="3453960" cy="23745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WHATM~1\AppData\Local\Temp\SNAGHTML64b0261.PNG">
            <a:extLst>
              <a:ext uri="{FF2B5EF4-FFF2-40B4-BE49-F238E27FC236}">
                <a16:creationId xmlns:a16="http://schemas.microsoft.com/office/drawing/2014/main" id="{88FFACCF-AFDD-4EAF-A299-1A25A8530E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7371956" y="4042134"/>
            <a:ext cx="3622244" cy="25036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WHATM~1\AppData\Local\Temp\SNAGHTML1d3487d.PNG">
            <a:extLst>
              <a:ext uri="{FF2B5EF4-FFF2-40B4-BE49-F238E27FC236}">
                <a16:creationId xmlns:a16="http://schemas.microsoft.com/office/drawing/2014/main" id="{7547B0F8-C4A9-40F3-A7A9-D8FCA21AA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3505" y="3873550"/>
            <a:ext cx="1244681" cy="20649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WHATM~1\AppData\Local\Temp\SNAGHTML1d5657f.PNG">
            <a:extLst>
              <a:ext uri="{FF2B5EF4-FFF2-40B4-BE49-F238E27FC236}">
                <a16:creationId xmlns:a16="http://schemas.microsoft.com/office/drawing/2014/main" id="{AE4F2596-8AE2-4622-805A-050BEBF0C9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900" y="3925244"/>
            <a:ext cx="1324489" cy="207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7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help.autodesk.com/cloudhelp/ENU/Fusion-CAM/images/GUID-D372C68A-A56B-4486-88A2-596818FFD062.png">
            <a:extLst>
              <a:ext uri="{FF2B5EF4-FFF2-40B4-BE49-F238E27FC236}">
                <a16:creationId xmlns:a16="http://schemas.microsoft.com/office/drawing/2014/main" id="{5552CD18-A872-4E17-A5D4-1464EAA9A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27" y="1103610"/>
            <a:ext cx="3048000" cy="242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elp.autodesk.com/cloudhelp/ENU/Fusion-CAM/images/GUID-D1769BB2-493C-461B-8EB6-54D63FFE4B3D.png">
            <a:extLst>
              <a:ext uri="{FF2B5EF4-FFF2-40B4-BE49-F238E27FC236}">
                <a16:creationId xmlns:a16="http://schemas.microsoft.com/office/drawing/2014/main" id="{691CDE14-332E-41F9-AD3F-3CF3ACFC4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551" y="1103610"/>
            <a:ext cx="3048000" cy="24257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2A4B38A-5C2A-4B41-84D2-3D10A956E94E}"/>
              </a:ext>
            </a:extLst>
          </p:cNvPr>
          <p:cNvSpPr>
            <a:spLocks noGrp="1"/>
          </p:cNvSpPr>
          <p:nvPr>
            <p:ph idx="1"/>
          </p:nvPr>
        </p:nvSpPr>
        <p:spPr>
          <a:xfrm>
            <a:off x="406400" y="3652508"/>
            <a:ext cx="3509056" cy="2662107"/>
          </a:xfrm>
        </p:spPr>
        <p:txBody>
          <a:bodyPr/>
          <a:lstStyle/>
          <a:p>
            <a:r>
              <a:rPr lang="en-GB" sz="2200" b="1" dirty="0">
                <a:latin typeface="+mn-lt"/>
              </a:rPr>
              <a:t>Contour 2D</a:t>
            </a:r>
          </a:p>
          <a:p>
            <a:pPr marL="342900" indent="-342900">
              <a:buClr>
                <a:schemeClr val="accent4"/>
              </a:buClr>
              <a:buFont typeface="Arial" panose="020B0604020202020204" pitchFamily="34" charset="0"/>
              <a:buChar char="•"/>
            </a:pPr>
            <a:r>
              <a:rPr lang="fr-FR" sz="2200" dirty="0">
                <a:latin typeface="+mn-lt"/>
              </a:rPr>
              <a:t>Usinage de profilés ouverts / fermés avec lissage des coins</a:t>
            </a:r>
          </a:p>
          <a:p>
            <a:pPr marL="342900" indent="-342900">
              <a:buClr>
                <a:schemeClr val="accent4"/>
              </a:buClr>
              <a:buFont typeface="Arial" panose="020B0604020202020204" pitchFamily="34" charset="0"/>
              <a:buChar char="•"/>
            </a:pPr>
            <a:r>
              <a:rPr lang="fr-FR" sz="2200" dirty="0">
                <a:latin typeface="+mn-lt"/>
              </a:rPr>
              <a:t>Généralement une opération de finition en 1 ou plusieurs passes</a:t>
            </a:r>
            <a:endParaRPr lang="en-US" sz="2200" dirty="0">
              <a:latin typeface="+mn-lt"/>
            </a:endParaRPr>
          </a:p>
        </p:txBody>
      </p:sp>
      <p:sp>
        <p:nvSpPr>
          <p:cNvPr id="12" name="Content Placeholder 2">
            <a:extLst>
              <a:ext uri="{FF2B5EF4-FFF2-40B4-BE49-F238E27FC236}">
                <a16:creationId xmlns:a16="http://schemas.microsoft.com/office/drawing/2014/main" id="{204BBBE3-5925-4AE2-867E-DEF7C6ED12F5}"/>
              </a:ext>
            </a:extLst>
          </p:cNvPr>
          <p:cNvSpPr txBox="1">
            <a:spLocks/>
          </p:cNvSpPr>
          <p:nvPr/>
        </p:nvSpPr>
        <p:spPr>
          <a:xfrm>
            <a:off x="4360976" y="3642319"/>
            <a:ext cx="3470049" cy="295817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err="1"/>
              <a:t>Perçages</a:t>
            </a:r>
            <a:endParaRPr lang="en-GB" sz="2200" b="1" dirty="0"/>
          </a:p>
          <a:p>
            <a:pPr>
              <a:buClr>
                <a:schemeClr val="accent4"/>
              </a:buClr>
            </a:pPr>
            <a:r>
              <a:rPr lang="fr-FR" sz="2200" dirty="0"/>
              <a:t>Les types de cycle peuvent être sélectionnés dans l'opération elle-même</a:t>
            </a:r>
          </a:p>
          <a:p>
            <a:pPr>
              <a:buClr>
                <a:schemeClr val="accent4"/>
              </a:buClr>
            </a:pPr>
            <a:r>
              <a:rPr lang="fr-FR" sz="2000" dirty="0"/>
              <a:t>Toutes les opérations sont optimisées pour minimiser le déplacement de l'outil et le temps de cycle</a:t>
            </a:r>
          </a:p>
          <a:p>
            <a:pPr>
              <a:buClr>
                <a:schemeClr val="accent4"/>
              </a:buClr>
            </a:pPr>
            <a:endParaRPr lang="en-GB" sz="2133" b="1" dirty="0"/>
          </a:p>
          <a:p>
            <a:pPr marL="0" indent="0">
              <a:buNone/>
            </a:pPr>
            <a:endParaRPr lang="en-GB" sz="2133" dirty="0"/>
          </a:p>
        </p:txBody>
      </p:sp>
      <p:pic>
        <p:nvPicPr>
          <p:cNvPr id="15" name="Screen Recording 6">
            <a:hlinkClick r:id="" action="ppaction://media"/>
            <a:extLst>
              <a:ext uri="{FF2B5EF4-FFF2-40B4-BE49-F238E27FC236}">
                <a16:creationId xmlns:a16="http://schemas.microsoft.com/office/drawing/2014/main" id="{A9B55C03-7816-4CE0-A0CC-2DA86538D15B}"/>
              </a:ext>
            </a:extLst>
          </p:cNvPr>
          <p:cNvPicPr>
            <a:picLocks noChangeAspect="1"/>
          </p:cNvPicPr>
          <p:nvPr>
            <a:videoFile r:link="rId1"/>
            <p:extLst>
              <p:ext uri="{DAA4B4D4-6D71-4841-9C94-3DE7FCFB9230}">
                <p14:media xmlns:p14="http://schemas.microsoft.com/office/powerpoint/2010/main" r:embed="rId2">
                  <p14:trim st="14752" end="2352.6"/>
                </p14:media>
              </p:ext>
            </p:extLst>
          </p:nvPr>
        </p:nvPicPr>
        <p:blipFill>
          <a:blip r:embed="rId7"/>
          <a:stretch>
            <a:fillRect/>
          </a:stretch>
        </p:blipFill>
        <p:spPr>
          <a:xfrm>
            <a:off x="7831024" y="381000"/>
            <a:ext cx="2603763" cy="2731424"/>
          </a:xfrm>
          <a:prstGeom prst="rect">
            <a:avLst/>
          </a:prstGeom>
        </p:spPr>
      </p:pic>
      <p:sp>
        <p:nvSpPr>
          <p:cNvPr id="16" name="Content Placeholder 2">
            <a:extLst>
              <a:ext uri="{FF2B5EF4-FFF2-40B4-BE49-F238E27FC236}">
                <a16:creationId xmlns:a16="http://schemas.microsoft.com/office/drawing/2014/main" id="{E6C75C87-C2D6-41B3-93C6-FCFAF6CED42F}"/>
              </a:ext>
            </a:extLst>
          </p:cNvPr>
          <p:cNvSpPr txBox="1">
            <a:spLocks/>
          </p:cNvSpPr>
          <p:nvPr/>
        </p:nvSpPr>
        <p:spPr>
          <a:xfrm>
            <a:off x="8108381" y="4240000"/>
            <a:ext cx="3747287" cy="2360496"/>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4"/>
              </a:buClr>
            </a:pPr>
            <a:r>
              <a:rPr lang="fr-FR" sz="2200" dirty="0"/>
              <a:t>Tous les cycles sont pris en charge, y compris le perçage profond avec rupture de copeaux, etc.</a:t>
            </a:r>
            <a:endParaRPr lang="en-GB" sz="2200" dirty="0"/>
          </a:p>
        </p:txBody>
      </p:sp>
      <p:pic>
        <p:nvPicPr>
          <p:cNvPr id="1028" name="Picture 4" descr="http://help.autodesk.com/cloudhelp/ENU/Fusion-CAM/images/GUID-9D847349-026E-427D-8957-5943DC5E28B2.png">
            <a:extLst>
              <a:ext uri="{FF2B5EF4-FFF2-40B4-BE49-F238E27FC236}">
                <a16:creationId xmlns:a16="http://schemas.microsoft.com/office/drawing/2014/main" id="{EDEBE822-5C0A-431E-887F-A145540AF3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66" b="50000"/>
          <a:stretch/>
        </p:blipFill>
        <p:spPr bwMode="auto">
          <a:xfrm>
            <a:off x="9769059" y="2023418"/>
            <a:ext cx="2172963" cy="188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883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F2851-3AC7-44D0-9AFF-38419A010296}"/>
              </a:ext>
            </a:extLst>
          </p:cNvPr>
          <p:cNvPicPr>
            <a:picLocks noChangeAspect="1"/>
          </p:cNvPicPr>
          <p:nvPr/>
        </p:nvPicPr>
        <p:blipFill>
          <a:blip r:embed="rId2"/>
          <a:stretch>
            <a:fillRect/>
          </a:stretch>
        </p:blipFill>
        <p:spPr>
          <a:xfrm>
            <a:off x="831953" y="2383557"/>
            <a:ext cx="8137587" cy="4407860"/>
          </a:xfrm>
          <a:prstGeom prst="rect">
            <a:avLst/>
          </a:prstGeom>
        </p:spPr>
      </p:pic>
      <p:sp>
        <p:nvSpPr>
          <p:cNvPr id="36" name="Title 1">
            <a:extLst>
              <a:ext uri="{FF2B5EF4-FFF2-40B4-BE49-F238E27FC236}">
                <a16:creationId xmlns:a16="http://schemas.microsoft.com/office/drawing/2014/main" id="{C05AABA3-7C88-4DE6-B588-818075C4EA29}"/>
              </a:ext>
            </a:extLst>
          </p:cNvPr>
          <p:cNvSpPr>
            <a:spLocks noGrp="1"/>
          </p:cNvSpPr>
          <p:nvPr>
            <p:ph type="title"/>
          </p:nvPr>
        </p:nvSpPr>
        <p:spPr>
          <a:xfrm>
            <a:off x="304800" y="285750"/>
            <a:ext cx="8534400" cy="457200"/>
          </a:xfrm>
        </p:spPr>
        <p:txBody>
          <a:bodyPr/>
          <a:lstStyle/>
          <a:p>
            <a:r>
              <a:rPr lang="en-GB" dirty="0">
                <a:solidFill>
                  <a:schemeClr val="accent4"/>
                </a:solidFill>
                <a:latin typeface="+mj-lt"/>
              </a:rPr>
              <a:t>Interface Fusion</a:t>
            </a:r>
            <a:endParaRPr lang="en-US" dirty="0">
              <a:solidFill>
                <a:schemeClr val="accent4"/>
              </a:solidFill>
              <a:latin typeface="+mj-lt"/>
            </a:endParaRPr>
          </a:p>
        </p:txBody>
      </p:sp>
      <p:cxnSp>
        <p:nvCxnSpPr>
          <p:cNvPr id="38" name="Curved Connector 9">
            <a:extLst>
              <a:ext uri="{FF2B5EF4-FFF2-40B4-BE49-F238E27FC236}">
                <a16:creationId xmlns:a16="http://schemas.microsoft.com/office/drawing/2014/main" id="{4C804A0D-E47F-4C38-BB0F-88C8C55BC87C}"/>
              </a:ext>
            </a:extLst>
          </p:cNvPr>
          <p:cNvCxnSpPr>
            <a:cxnSpLocks/>
            <a:stCxn id="39" idx="3"/>
            <a:endCxn id="40" idx="0"/>
          </p:cNvCxnSpPr>
          <p:nvPr/>
        </p:nvCxnSpPr>
        <p:spPr>
          <a:xfrm flipH="1">
            <a:off x="1663290" y="1393324"/>
            <a:ext cx="262085" cy="1065062"/>
          </a:xfrm>
          <a:prstGeom prst="curvedConnector4">
            <a:avLst>
              <a:gd name="adj1" fmla="val -87224"/>
              <a:gd name="adj2" fmla="val 69506"/>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87C3A461-BE17-4F21-B1F2-E3B5D711E943}"/>
              </a:ext>
            </a:extLst>
          </p:cNvPr>
          <p:cNvSpPr txBox="1"/>
          <p:nvPr/>
        </p:nvSpPr>
        <p:spPr>
          <a:xfrm>
            <a:off x="59771" y="977825"/>
            <a:ext cx="1865604" cy="830997"/>
          </a:xfrm>
          <a:prstGeom prst="rect">
            <a:avLst/>
          </a:prstGeom>
          <a:noFill/>
        </p:spPr>
        <p:txBody>
          <a:bodyPr wrap="square" rtlCol="0">
            <a:spAutoFit/>
          </a:bodyPr>
          <a:lstStyle/>
          <a:p>
            <a:r>
              <a:rPr lang="en-US" sz="2400" b="1" dirty="0" err="1">
                <a:solidFill>
                  <a:schemeClr val="tx2">
                    <a:lumMod val="65000"/>
                    <a:lumOff val="35000"/>
                  </a:schemeClr>
                </a:solidFill>
              </a:rPr>
              <a:t>Panneau</a:t>
            </a:r>
            <a:r>
              <a:rPr lang="en-US" sz="2400" b="1" dirty="0">
                <a:solidFill>
                  <a:schemeClr val="tx2">
                    <a:lumMod val="65000"/>
                    <a:lumOff val="35000"/>
                  </a:schemeClr>
                </a:solidFill>
              </a:rPr>
              <a:t> de </a:t>
            </a:r>
            <a:r>
              <a:rPr lang="en-US" sz="2400" b="1" dirty="0" err="1">
                <a:solidFill>
                  <a:schemeClr val="tx2">
                    <a:lumMod val="65000"/>
                    <a:lumOff val="35000"/>
                  </a:schemeClr>
                </a:solidFill>
              </a:rPr>
              <a:t>données</a:t>
            </a:r>
            <a:r>
              <a:rPr lang="en-US" sz="2400" b="1" dirty="0">
                <a:solidFill>
                  <a:schemeClr val="tx2">
                    <a:lumMod val="65000"/>
                    <a:lumOff val="35000"/>
                  </a:schemeClr>
                </a:solidFill>
              </a:rPr>
              <a:t> </a:t>
            </a:r>
          </a:p>
        </p:txBody>
      </p:sp>
      <p:sp>
        <p:nvSpPr>
          <p:cNvPr id="40" name="Rectangle 39">
            <a:extLst>
              <a:ext uri="{FF2B5EF4-FFF2-40B4-BE49-F238E27FC236}">
                <a16:creationId xmlns:a16="http://schemas.microsoft.com/office/drawing/2014/main" id="{0C952FDC-23E9-4D04-9291-A4CECA48BA0D}"/>
              </a:ext>
            </a:extLst>
          </p:cNvPr>
          <p:cNvSpPr/>
          <p:nvPr/>
        </p:nvSpPr>
        <p:spPr>
          <a:xfrm>
            <a:off x="831954" y="2458386"/>
            <a:ext cx="1662672" cy="437300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4A7E033-34F0-40CB-8C95-2ECF26E0022C}"/>
              </a:ext>
            </a:extLst>
          </p:cNvPr>
          <p:cNvSpPr/>
          <p:nvPr/>
        </p:nvSpPr>
        <p:spPr>
          <a:xfrm>
            <a:off x="3053917" y="2643378"/>
            <a:ext cx="4667545" cy="35726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54B3DA8-8345-4B74-A829-428F72D0F809}"/>
              </a:ext>
            </a:extLst>
          </p:cNvPr>
          <p:cNvSpPr/>
          <p:nvPr/>
        </p:nvSpPr>
        <p:spPr>
          <a:xfrm>
            <a:off x="2592173" y="3064519"/>
            <a:ext cx="1305124" cy="185371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urved Connector 9">
            <a:extLst>
              <a:ext uri="{FF2B5EF4-FFF2-40B4-BE49-F238E27FC236}">
                <a16:creationId xmlns:a16="http://schemas.microsoft.com/office/drawing/2014/main" id="{CA68DE03-CE4A-4282-81AC-2AAB5ED2931B}"/>
              </a:ext>
            </a:extLst>
          </p:cNvPr>
          <p:cNvCxnSpPr>
            <a:cxnSpLocks/>
          </p:cNvCxnSpPr>
          <p:nvPr/>
        </p:nvCxnSpPr>
        <p:spPr>
          <a:xfrm rot="10800000" flipV="1">
            <a:off x="7529402" y="1804342"/>
            <a:ext cx="533637" cy="839036"/>
          </a:xfrm>
          <a:prstGeom prst="curvedConnector2">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C8855E1E-FEEA-4476-9FD6-19DC3D6AD677}"/>
              </a:ext>
            </a:extLst>
          </p:cNvPr>
          <p:cNvSpPr txBox="1"/>
          <p:nvPr/>
        </p:nvSpPr>
        <p:spPr>
          <a:xfrm>
            <a:off x="8063039" y="1528005"/>
            <a:ext cx="1591215" cy="830997"/>
          </a:xfrm>
          <a:prstGeom prst="rect">
            <a:avLst/>
          </a:prstGeom>
          <a:noFill/>
        </p:spPr>
        <p:txBody>
          <a:bodyPr wrap="square" rtlCol="0">
            <a:spAutoFit/>
          </a:bodyPr>
          <a:lstStyle/>
          <a:p>
            <a:r>
              <a:rPr lang="en-US" sz="2400" b="1" dirty="0">
                <a:solidFill>
                  <a:schemeClr val="tx2">
                    <a:lumMod val="65000"/>
                    <a:lumOff val="35000"/>
                  </a:schemeClr>
                </a:solidFill>
              </a:rPr>
              <a:t>Barre </a:t>
            </a:r>
            <a:r>
              <a:rPr lang="en-US" sz="2400" b="1" dirty="0" err="1">
                <a:solidFill>
                  <a:schemeClr val="tx2">
                    <a:lumMod val="65000"/>
                    <a:lumOff val="35000"/>
                  </a:schemeClr>
                </a:solidFill>
              </a:rPr>
              <a:t>d’outils</a:t>
            </a:r>
            <a:endParaRPr lang="en-US" sz="2400" b="1" dirty="0">
              <a:solidFill>
                <a:schemeClr val="tx2">
                  <a:lumMod val="65000"/>
                  <a:lumOff val="35000"/>
                </a:schemeClr>
              </a:solidFill>
            </a:endParaRPr>
          </a:p>
        </p:txBody>
      </p:sp>
      <p:cxnSp>
        <p:nvCxnSpPr>
          <p:cNvPr id="45" name="Curved Connector 9">
            <a:extLst>
              <a:ext uri="{FF2B5EF4-FFF2-40B4-BE49-F238E27FC236}">
                <a16:creationId xmlns:a16="http://schemas.microsoft.com/office/drawing/2014/main" id="{4F4D4103-AF08-474C-B104-21728034D48E}"/>
              </a:ext>
            </a:extLst>
          </p:cNvPr>
          <p:cNvCxnSpPr>
            <a:cxnSpLocks/>
            <a:stCxn id="46" idx="1"/>
          </p:cNvCxnSpPr>
          <p:nvPr/>
        </p:nvCxnSpPr>
        <p:spPr>
          <a:xfrm rot="10800000" flipV="1">
            <a:off x="3850695" y="2203584"/>
            <a:ext cx="708148" cy="865350"/>
          </a:xfrm>
          <a:prstGeom prst="curvedConnector2">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6" name="TextBox 45">
            <a:extLst>
              <a:ext uri="{FF2B5EF4-FFF2-40B4-BE49-F238E27FC236}">
                <a16:creationId xmlns:a16="http://schemas.microsoft.com/office/drawing/2014/main" id="{568189E2-41AC-4AC0-82B3-1C506541C632}"/>
              </a:ext>
            </a:extLst>
          </p:cNvPr>
          <p:cNvSpPr txBox="1"/>
          <p:nvPr/>
        </p:nvSpPr>
        <p:spPr>
          <a:xfrm>
            <a:off x="4558843" y="1972751"/>
            <a:ext cx="1832813" cy="461665"/>
          </a:xfrm>
          <a:prstGeom prst="rect">
            <a:avLst/>
          </a:prstGeom>
          <a:noFill/>
        </p:spPr>
        <p:txBody>
          <a:bodyPr wrap="square" rtlCol="0">
            <a:spAutoFit/>
          </a:bodyPr>
          <a:lstStyle/>
          <a:p>
            <a:r>
              <a:rPr lang="en-US" sz="2400" b="1" dirty="0" err="1">
                <a:solidFill>
                  <a:schemeClr val="tx2">
                    <a:lumMod val="65000"/>
                    <a:lumOff val="35000"/>
                  </a:schemeClr>
                </a:solidFill>
              </a:rPr>
              <a:t>Navigateur</a:t>
            </a:r>
            <a:endParaRPr lang="en-US" sz="2400" b="1" dirty="0">
              <a:solidFill>
                <a:schemeClr val="tx2">
                  <a:lumMod val="65000"/>
                  <a:lumOff val="35000"/>
                </a:schemeClr>
              </a:solidFill>
            </a:endParaRPr>
          </a:p>
        </p:txBody>
      </p:sp>
      <p:cxnSp>
        <p:nvCxnSpPr>
          <p:cNvPr id="47" name="Curved Connector 9">
            <a:extLst>
              <a:ext uri="{FF2B5EF4-FFF2-40B4-BE49-F238E27FC236}">
                <a16:creationId xmlns:a16="http://schemas.microsoft.com/office/drawing/2014/main" id="{C6715A50-A124-408F-A798-003D6159D9C1}"/>
              </a:ext>
            </a:extLst>
          </p:cNvPr>
          <p:cNvCxnSpPr>
            <a:cxnSpLocks/>
          </p:cNvCxnSpPr>
          <p:nvPr/>
        </p:nvCxnSpPr>
        <p:spPr>
          <a:xfrm rot="10800000" flipV="1">
            <a:off x="2831877" y="1521398"/>
            <a:ext cx="726260" cy="1122130"/>
          </a:xfrm>
          <a:prstGeom prst="curvedConnector2">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5F9F1F36-DA58-472A-ABC7-BBDE42B44511}"/>
              </a:ext>
            </a:extLst>
          </p:cNvPr>
          <p:cNvSpPr txBox="1"/>
          <p:nvPr/>
        </p:nvSpPr>
        <p:spPr>
          <a:xfrm>
            <a:off x="3636516" y="1228597"/>
            <a:ext cx="3680347" cy="830997"/>
          </a:xfrm>
          <a:prstGeom prst="rect">
            <a:avLst/>
          </a:prstGeom>
          <a:noFill/>
        </p:spPr>
        <p:txBody>
          <a:bodyPr wrap="square" rtlCol="0">
            <a:spAutoFit/>
          </a:bodyPr>
          <a:lstStyle/>
          <a:p>
            <a:r>
              <a:rPr lang="en-US" sz="2400" b="1" dirty="0" err="1">
                <a:solidFill>
                  <a:schemeClr val="tx2">
                    <a:lumMod val="65000"/>
                    <a:lumOff val="35000"/>
                  </a:schemeClr>
                </a:solidFill>
              </a:rPr>
              <a:t>Changement</a:t>
            </a:r>
            <a:r>
              <a:rPr lang="en-US" sz="2400" b="1" dirty="0">
                <a:solidFill>
                  <a:schemeClr val="tx2">
                    <a:lumMod val="65000"/>
                    <a:lumOff val="35000"/>
                  </a:schemeClr>
                </a:solidFill>
              </a:rPr>
              <a:t> </a:t>
            </a:r>
            <a:r>
              <a:rPr lang="en-US" sz="2400" b="1" dirty="0" err="1">
                <a:solidFill>
                  <a:schemeClr val="tx2">
                    <a:lumMod val="65000"/>
                    <a:lumOff val="35000"/>
                  </a:schemeClr>
                </a:solidFill>
              </a:rPr>
              <a:t>d’environnement</a:t>
            </a:r>
            <a:endParaRPr lang="en-US" sz="2400" b="1" dirty="0">
              <a:solidFill>
                <a:schemeClr val="tx2">
                  <a:lumMod val="65000"/>
                  <a:lumOff val="35000"/>
                </a:schemeClr>
              </a:solidFill>
            </a:endParaRPr>
          </a:p>
        </p:txBody>
      </p:sp>
      <p:sp>
        <p:nvSpPr>
          <p:cNvPr id="18" name="Rectangle 17">
            <a:extLst>
              <a:ext uri="{FF2B5EF4-FFF2-40B4-BE49-F238E27FC236}">
                <a16:creationId xmlns:a16="http://schemas.microsoft.com/office/drawing/2014/main" id="{67C7BF62-88E5-4FDC-9365-695CC7D293F6}"/>
              </a:ext>
            </a:extLst>
          </p:cNvPr>
          <p:cNvSpPr/>
          <p:nvPr/>
        </p:nvSpPr>
        <p:spPr>
          <a:xfrm>
            <a:off x="3128675" y="6572250"/>
            <a:ext cx="1807309" cy="21916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urved Connector 9">
            <a:extLst>
              <a:ext uri="{FF2B5EF4-FFF2-40B4-BE49-F238E27FC236}">
                <a16:creationId xmlns:a16="http://schemas.microsoft.com/office/drawing/2014/main" id="{CC7A361A-FB52-469B-B161-A5B5D5F7B4EE}"/>
              </a:ext>
            </a:extLst>
          </p:cNvPr>
          <p:cNvCxnSpPr>
            <a:cxnSpLocks/>
          </p:cNvCxnSpPr>
          <p:nvPr/>
        </p:nvCxnSpPr>
        <p:spPr>
          <a:xfrm rot="10800000" flipV="1">
            <a:off x="4987908" y="6152414"/>
            <a:ext cx="4536219" cy="546242"/>
          </a:xfrm>
          <a:prstGeom prst="curvedConnector3">
            <a:avLst>
              <a:gd name="adj1" fmla="val 51761"/>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9CEA7DAB-18FB-4E0A-AAA4-8FD7C9970780}"/>
              </a:ext>
            </a:extLst>
          </p:cNvPr>
          <p:cNvSpPr txBox="1"/>
          <p:nvPr/>
        </p:nvSpPr>
        <p:spPr>
          <a:xfrm>
            <a:off x="9524127" y="5921581"/>
            <a:ext cx="1750425" cy="461665"/>
          </a:xfrm>
          <a:prstGeom prst="rect">
            <a:avLst/>
          </a:prstGeom>
          <a:noFill/>
        </p:spPr>
        <p:txBody>
          <a:bodyPr wrap="square" rtlCol="0">
            <a:spAutoFit/>
          </a:bodyPr>
          <a:lstStyle/>
          <a:p>
            <a:r>
              <a:rPr lang="en-US" sz="2400" b="1" dirty="0" err="1">
                <a:solidFill>
                  <a:schemeClr val="tx2">
                    <a:lumMod val="65000"/>
                    <a:lumOff val="35000"/>
                  </a:schemeClr>
                </a:solidFill>
              </a:rPr>
              <a:t>Historique</a:t>
            </a:r>
            <a:endParaRPr lang="en-US" sz="2400" b="1" dirty="0">
              <a:solidFill>
                <a:schemeClr val="tx2">
                  <a:lumMod val="65000"/>
                  <a:lumOff val="35000"/>
                </a:schemeClr>
              </a:solidFill>
            </a:endParaRPr>
          </a:p>
        </p:txBody>
      </p:sp>
    </p:spTree>
    <p:extLst>
      <p:ext uri="{BB962C8B-B14F-4D97-AF65-F5344CB8AC3E}">
        <p14:creationId xmlns:p14="http://schemas.microsoft.com/office/powerpoint/2010/main" val="2168625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7FFEC690-3C90-4B63-9FC9-82F821F8A20D}"/>
              </a:ext>
            </a:extLst>
          </p:cNvPr>
          <p:cNvSpPr txBox="1">
            <a:spLocks/>
          </p:cNvSpPr>
          <p:nvPr/>
        </p:nvSpPr>
        <p:spPr>
          <a:xfrm>
            <a:off x="4328162" y="4167316"/>
            <a:ext cx="3535677" cy="1866391"/>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accent4"/>
              </a:buClr>
              <a:buNone/>
            </a:pPr>
            <a:r>
              <a:rPr lang="en-GB" sz="2133" b="1" dirty="0" err="1"/>
              <a:t>Circulaire</a:t>
            </a:r>
            <a:endParaRPr lang="en-US" sz="2133" b="1" dirty="0"/>
          </a:p>
          <a:p>
            <a:pPr>
              <a:buClr>
                <a:schemeClr val="accent4"/>
              </a:buClr>
            </a:pPr>
            <a:r>
              <a:rPr lang="fr-FR" sz="2133" dirty="0"/>
              <a:t>Utilisé pour le fraisage de poches et d'îlots cylindriques</a:t>
            </a:r>
          </a:p>
        </p:txBody>
      </p:sp>
      <p:sp>
        <p:nvSpPr>
          <p:cNvPr id="17" name="Content Placeholder 2">
            <a:extLst>
              <a:ext uri="{FF2B5EF4-FFF2-40B4-BE49-F238E27FC236}">
                <a16:creationId xmlns:a16="http://schemas.microsoft.com/office/drawing/2014/main" id="{BD411998-E08D-42B8-B541-AA5852BEA773}"/>
              </a:ext>
            </a:extLst>
          </p:cNvPr>
          <p:cNvSpPr txBox="1">
            <a:spLocks/>
          </p:cNvSpPr>
          <p:nvPr/>
        </p:nvSpPr>
        <p:spPr>
          <a:xfrm>
            <a:off x="8216290" y="4167317"/>
            <a:ext cx="3569311" cy="1866391"/>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accent4"/>
              </a:buClr>
              <a:buNone/>
            </a:pPr>
            <a:r>
              <a:rPr lang="en-GB" sz="2133" b="1" dirty="0" err="1"/>
              <a:t>Filetage</a:t>
            </a:r>
            <a:endParaRPr lang="en-US" sz="2133" b="1" dirty="0"/>
          </a:p>
          <a:p>
            <a:pPr>
              <a:buClr>
                <a:schemeClr val="accent4"/>
              </a:buClr>
            </a:pPr>
            <a:r>
              <a:rPr lang="fr-FR" sz="2133" dirty="0"/>
              <a:t>Utilisé pour le filetage de poches cylindriques et d'îlots</a:t>
            </a:r>
            <a:endParaRPr lang="en-US" sz="2133" dirty="0"/>
          </a:p>
        </p:txBody>
      </p:sp>
      <p:sp>
        <p:nvSpPr>
          <p:cNvPr id="18" name="Content Placeholder 2">
            <a:extLst>
              <a:ext uri="{FF2B5EF4-FFF2-40B4-BE49-F238E27FC236}">
                <a16:creationId xmlns:a16="http://schemas.microsoft.com/office/drawing/2014/main" id="{9F589AB7-5740-4FC6-9B66-936E5BCD797B}"/>
              </a:ext>
            </a:extLst>
          </p:cNvPr>
          <p:cNvSpPr txBox="1">
            <a:spLocks/>
          </p:cNvSpPr>
          <p:nvPr/>
        </p:nvSpPr>
        <p:spPr>
          <a:xfrm>
            <a:off x="338328" y="4167317"/>
            <a:ext cx="3637383" cy="1866391"/>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accent4"/>
              </a:buClr>
              <a:buNone/>
            </a:pPr>
            <a:r>
              <a:rPr lang="en-GB" sz="2000" b="1" dirty="0" err="1"/>
              <a:t>Alésage</a:t>
            </a:r>
            <a:endParaRPr lang="en-US" sz="2133" dirty="0"/>
          </a:p>
          <a:p>
            <a:pPr>
              <a:buClr>
                <a:schemeClr val="accent4"/>
              </a:buClr>
            </a:pPr>
            <a:r>
              <a:rPr lang="fr-FR" sz="2133" dirty="0"/>
              <a:t>Fraisage de poches et d’ îlots cylindriques en sélectionnant directement la géométrie cylindrique</a:t>
            </a:r>
          </a:p>
          <a:p>
            <a:pPr>
              <a:buClr>
                <a:schemeClr val="accent4"/>
              </a:buClr>
            </a:pPr>
            <a:r>
              <a:rPr lang="fr-FR" sz="2133" dirty="0"/>
              <a:t>Rampe hélicoïdale le long de la géométrie</a:t>
            </a:r>
            <a:endParaRPr lang="en-US" sz="2133" dirty="0"/>
          </a:p>
        </p:txBody>
      </p:sp>
      <p:pic>
        <p:nvPicPr>
          <p:cNvPr id="3076" name="Picture 4" descr="http://help.autodesk.com/cloudhelp/ENU/Fusion-CAM/images/GUID-CA9F7F06-31D6-4C4F-B3AB-492B417DDEF6.png">
            <a:extLst>
              <a:ext uri="{FF2B5EF4-FFF2-40B4-BE49-F238E27FC236}">
                <a16:creationId xmlns:a16="http://schemas.microsoft.com/office/drawing/2014/main" id="{4F24CCAD-7A11-4DD8-A28D-E6CA49394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89" y="1302450"/>
            <a:ext cx="3163817" cy="22779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help.autodesk.com/cloudhelp/ENU/Fusion-CAM/images/GUID-84D2E34A-9D3A-44CD-834D-ACA0E09EE414.png">
            <a:extLst>
              <a:ext uri="{FF2B5EF4-FFF2-40B4-BE49-F238E27FC236}">
                <a16:creationId xmlns:a16="http://schemas.microsoft.com/office/drawing/2014/main" id="{149D151F-67F3-42A7-B2FF-BE7614F3D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68" y="1433391"/>
            <a:ext cx="3143264" cy="21104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help.autodesk.com/cloudhelp/ENU/Fusion-CAM/images/GUID-B781BDC0-A343-43FB-94E2-3F318F5656C9.png">
            <a:extLst>
              <a:ext uri="{FF2B5EF4-FFF2-40B4-BE49-F238E27FC236}">
                <a16:creationId xmlns:a16="http://schemas.microsoft.com/office/drawing/2014/main" id="{5AC84B7B-65A1-4D61-917B-582492E20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095" y="1302450"/>
            <a:ext cx="3191699" cy="224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219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2" name="Picture 8" descr="https://help.autodesk.com/cloudhelp/ENU/Fusion-CAM/images/GUID-5C5748B2-8305-4CE1-8E88-7D5BD4DDDDEF.png">
            <a:extLst>
              <a:ext uri="{FF2B5EF4-FFF2-40B4-BE49-F238E27FC236}">
                <a16:creationId xmlns:a16="http://schemas.microsoft.com/office/drawing/2014/main" id="{2808BB19-EAFE-4FD0-A27C-92CEBB2DE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639" y="643885"/>
            <a:ext cx="2398215" cy="21871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2A4B38A-5C2A-4B41-84D2-3D10A956E94E}"/>
              </a:ext>
            </a:extLst>
          </p:cNvPr>
          <p:cNvSpPr>
            <a:spLocks noGrp="1"/>
          </p:cNvSpPr>
          <p:nvPr>
            <p:ph idx="1"/>
          </p:nvPr>
        </p:nvSpPr>
        <p:spPr>
          <a:xfrm>
            <a:off x="406400" y="3652508"/>
            <a:ext cx="3588084" cy="2662107"/>
          </a:xfrm>
        </p:spPr>
        <p:txBody>
          <a:bodyPr/>
          <a:lstStyle/>
          <a:p>
            <a:r>
              <a:rPr lang="en-GB" sz="2200" b="1" dirty="0">
                <a:latin typeface="+mn-lt"/>
              </a:rPr>
              <a:t>Gravure</a:t>
            </a:r>
          </a:p>
          <a:p>
            <a:pPr marL="342900" indent="-342900">
              <a:buClr>
                <a:schemeClr val="accent4"/>
              </a:buClr>
              <a:buFont typeface="Wingdings" panose="05000000000000000000" pitchFamily="2" charset="2"/>
              <a:buChar char="§"/>
            </a:pPr>
            <a:r>
              <a:rPr lang="fr-FR" sz="2200" dirty="0">
                <a:latin typeface="+mn-lt"/>
              </a:rPr>
              <a:t>Usinage le long des contours avec un outil de chanfrein</a:t>
            </a:r>
          </a:p>
          <a:p>
            <a:pPr marL="342900" indent="-342900">
              <a:buClr>
                <a:schemeClr val="accent4"/>
              </a:buClr>
              <a:buFont typeface="Wingdings" panose="05000000000000000000" pitchFamily="2" charset="2"/>
              <a:buChar char="§"/>
            </a:pPr>
            <a:r>
              <a:rPr lang="fr-FR" sz="2200" dirty="0">
                <a:latin typeface="+mn-lt"/>
              </a:rPr>
              <a:t>Généralement une opération de finition</a:t>
            </a:r>
            <a:endParaRPr lang="en-US" sz="2200" dirty="0">
              <a:latin typeface="+mn-lt"/>
            </a:endParaRPr>
          </a:p>
        </p:txBody>
      </p:sp>
      <p:sp>
        <p:nvSpPr>
          <p:cNvPr id="12" name="Content Placeholder 2">
            <a:extLst>
              <a:ext uri="{FF2B5EF4-FFF2-40B4-BE49-F238E27FC236}">
                <a16:creationId xmlns:a16="http://schemas.microsoft.com/office/drawing/2014/main" id="{204BBBE3-5925-4AE2-867E-DEF7C6ED12F5}"/>
              </a:ext>
            </a:extLst>
          </p:cNvPr>
          <p:cNvSpPr txBox="1">
            <a:spLocks/>
          </p:cNvSpPr>
          <p:nvPr/>
        </p:nvSpPr>
        <p:spPr>
          <a:xfrm>
            <a:off x="4360976" y="3642319"/>
            <a:ext cx="3470049"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133" b="1" dirty="0"/>
              <a:t>Trace</a:t>
            </a:r>
          </a:p>
          <a:p>
            <a:pPr>
              <a:buClr>
                <a:schemeClr val="accent4"/>
              </a:buClr>
            </a:pPr>
            <a:r>
              <a:rPr lang="fr-FR" sz="2133" dirty="0"/>
              <a:t>Vous permet d'usiner des contours d'arête 2D / 3D définis dans l'esquisse</a:t>
            </a:r>
          </a:p>
        </p:txBody>
      </p:sp>
      <p:pic>
        <p:nvPicPr>
          <p:cNvPr id="1026" name="Picture 2" descr="https://help.autodesk.com/cloudhelp/ENU/Fusion-CAM/images/GUID-0C44EEEB-095E-4642-B621-816E34157656.png">
            <a:extLst>
              <a:ext uri="{FF2B5EF4-FFF2-40B4-BE49-F238E27FC236}">
                <a16:creationId xmlns:a16="http://schemas.microsoft.com/office/drawing/2014/main" id="{D3D945B2-99DA-496D-9F91-CAD2FCFF2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40" y="990600"/>
            <a:ext cx="2426949" cy="1980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help.autodesk.com/cloudhelp/ENU/Fusion-CAM/images/GUID-02F21D22-711F-42C2-A667-5B99854AEFEF.gif">
            <a:extLst>
              <a:ext uri="{FF2B5EF4-FFF2-40B4-BE49-F238E27FC236}">
                <a16:creationId xmlns:a16="http://schemas.microsoft.com/office/drawing/2014/main" id="{32283D3B-A538-41FC-A368-998D5ADB2B3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00463" y="2249536"/>
            <a:ext cx="1918165" cy="12757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help.autodesk.com/cloudhelp/ENU/Fusion-CAM/images/GUID-85E2B258-0DE3-44C0-8099-7AF4FADBAD34.png">
            <a:extLst>
              <a:ext uri="{FF2B5EF4-FFF2-40B4-BE49-F238E27FC236}">
                <a16:creationId xmlns:a16="http://schemas.microsoft.com/office/drawing/2014/main" id="{A9CD08E5-E7C2-4860-9DBF-7B01BEC96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190" y="1750782"/>
            <a:ext cx="2398215" cy="218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55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800" y="285750"/>
            <a:ext cx="8534400" cy="457200"/>
          </a:xfrm>
        </p:spPr>
        <p:txBody>
          <a:bodyPr/>
          <a:lstStyle/>
          <a:p>
            <a:r>
              <a:rPr lang="en-GB" dirty="0" err="1">
                <a:solidFill>
                  <a:schemeClr val="accent4"/>
                </a:solidFill>
                <a:latin typeface="+mj-lt"/>
              </a:rPr>
              <a:t>Parcours</a:t>
            </a:r>
            <a:r>
              <a:rPr lang="en-GB" dirty="0">
                <a:solidFill>
                  <a:schemeClr val="accent4"/>
                </a:solidFill>
                <a:latin typeface="+mj-lt"/>
              </a:rPr>
              <a:t> </a:t>
            </a:r>
            <a:r>
              <a:rPr lang="en-GB" dirty="0" err="1">
                <a:solidFill>
                  <a:schemeClr val="accent4"/>
                </a:solidFill>
                <a:latin typeface="+mj-lt"/>
              </a:rPr>
              <a:t>d’outils</a:t>
            </a:r>
            <a:r>
              <a:rPr lang="en-GB" dirty="0">
                <a:solidFill>
                  <a:schemeClr val="accent4"/>
                </a:solidFill>
                <a:latin typeface="+mj-lt"/>
              </a:rPr>
              <a:t> 2D</a:t>
            </a:r>
            <a:endParaRPr lang="en-US" dirty="0">
              <a:solidFill>
                <a:schemeClr val="accent4"/>
              </a:solidFill>
              <a:latin typeface="+mj-lt"/>
            </a:endParaRPr>
          </a:p>
        </p:txBody>
      </p:sp>
      <p:pic>
        <p:nvPicPr>
          <p:cNvPr id="7" name="Picture 4" descr="C:\Users\ALWHAT~1\AppData\Local\Temp\SNAGHTML24142c.PNG">
            <a:extLst>
              <a:ext uri="{FF2B5EF4-FFF2-40B4-BE49-F238E27FC236}">
                <a16:creationId xmlns:a16="http://schemas.microsoft.com/office/drawing/2014/main" id="{E9DEE98F-1BB8-4F59-BB96-499A576D6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23"/>
          <a:stretch/>
        </p:blipFill>
        <p:spPr bwMode="auto">
          <a:xfrm>
            <a:off x="0" y="2425969"/>
            <a:ext cx="12192000" cy="443203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urved Connector 4">
            <a:extLst>
              <a:ext uri="{FF2B5EF4-FFF2-40B4-BE49-F238E27FC236}">
                <a16:creationId xmlns:a16="http://schemas.microsoft.com/office/drawing/2014/main" id="{0F6F12E6-178E-4747-AA6D-1C3C2D00970D}"/>
              </a:ext>
            </a:extLst>
          </p:cNvPr>
          <p:cNvCxnSpPr/>
          <p:nvPr/>
        </p:nvCxnSpPr>
        <p:spPr>
          <a:xfrm rot="16200000" flipH="1">
            <a:off x="50800" y="2502059"/>
            <a:ext cx="1524000" cy="812800"/>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6616C880-4270-464F-B48C-C5519317AF20}"/>
              </a:ext>
            </a:extLst>
          </p:cNvPr>
          <p:cNvSpPr txBox="1"/>
          <p:nvPr/>
        </p:nvSpPr>
        <p:spPr>
          <a:xfrm>
            <a:off x="101600" y="1638460"/>
            <a:ext cx="1524776" cy="461665"/>
          </a:xfrm>
          <a:prstGeom prst="rect">
            <a:avLst/>
          </a:prstGeom>
          <a:noFill/>
        </p:spPr>
        <p:txBody>
          <a:bodyPr wrap="none" rtlCol="0">
            <a:spAutoFit/>
          </a:bodyPr>
          <a:lstStyle/>
          <a:p>
            <a:r>
              <a:rPr lang="en-US" sz="2400" b="1" dirty="0">
                <a:solidFill>
                  <a:schemeClr val="accent4"/>
                </a:solidFill>
              </a:rPr>
              <a:t>Poche 2D</a:t>
            </a:r>
          </a:p>
        </p:txBody>
      </p:sp>
      <p:cxnSp>
        <p:nvCxnSpPr>
          <p:cNvPr id="10" name="Curved Connector 12">
            <a:extLst>
              <a:ext uri="{FF2B5EF4-FFF2-40B4-BE49-F238E27FC236}">
                <a16:creationId xmlns:a16="http://schemas.microsoft.com/office/drawing/2014/main" id="{A33993B6-78B7-4A0C-B950-C5BC31B5A8B6}"/>
              </a:ext>
            </a:extLst>
          </p:cNvPr>
          <p:cNvCxnSpPr/>
          <p:nvPr/>
        </p:nvCxnSpPr>
        <p:spPr>
          <a:xfrm rot="5400000">
            <a:off x="2573262" y="3230801"/>
            <a:ext cx="1660681" cy="507999"/>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E423FAB6-70E7-49C5-A667-97740FBE4776}"/>
              </a:ext>
            </a:extLst>
          </p:cNvPr>
          <p:cNvSpPr txBox="1"/>
          <p:nvPr/>
        </p:nvSpPr>
        <p:spPr>
          <a:xfrm>
            <a:off x="2145709" y="2215887"/>
            <a:ext cx="1718740" cy="461665"/>
          </a:xfrm>
          <a:prstGeom prst="rect">
            <a:avLst/>
          </a:prstGeom>
          <a:noFill/>
        </p:spPr>
        <p:txBody>
          <a:bodyPr wrap="none" rtlCol="0">
            <a:spAutoFit/>
          </a:bodyPr>
          <a:lstStyle/>
          <a:p>
            <a:r>
              <a:rPr lang="en-US" sz="2400" b="1" dirty="0" err="1">
                <a:solidFill>
                  <a:schemeClr val="accent4"/>
                </a:solidFill>
              </a:rPr>
              <a:t>Adaptif</a:t>
            </a:r>
            <a:r>
              <a:rPr lang="en-US" sz="2400" b="1" dirty="0">
                <a:solidFill>
                  <a:schemeClr val="accent4"/>
                </a:solidFill>
              </a:rPr>
              <a:t> 2D</a:t>
            </a:r>
          </a:p>
        </p:txBody>
      </p:sp>
      <p:cxnSp>
        <p:nvCxnSpPr>
          <p:cNvPr id="12" name="Curved Connector 18">
            <a:extLst>
              <a:ext uri="{FF2B5EF4-FFF2-40B4-BE49-F238E27FC236}">
                <a16:creationId xmlns:a16="http://schemas.microsoft.com/office/drawing/2014/main" id="{54030045-5911-4F9D-8DD3-606BD3FF23E7}"/>
              </a:ext>
            </a:extLst>
          </p:cNvPr>
          <p:cNvCxnSpPr/>
          <p:nvPr/>
        </p:nvCxnSpPr>
        <p:spPr>
          <a:xfrm rot="5400000">
            <a:off x="4046413" y="2629290"/>
            <a:ext cx="2126020" cy="957159"/>
          </a:xfrm>
          <a:prstGeom prst="curvedConnector3">
            <a:avLst>
              <a:gd name="adj1" fmla="val 57528"/>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5DE0C6FD-9F36-4D6A-B61B-02A6281BFC26}"/>
              </a:ext>
            </a:extLst>
          </p:cNvPr>
          <p:cNvSpPr txBox="1"/>
          <p:nvPr/>
        </p:nvSpPr>
        <p:spPr>
          <a:xfrm>
            <a:off x="4380599" y="1630927"/>
            <a:ext cx="1810111" cy="461665"/>
          </a:xfrm>
          <a:prstGeom prst="rect">
            <a:avLst/>
          </a:prstGeom>
          <a:noFill/>
        </p:spPr>
        <p:txBody>
          <a:bodyPr wrap="none" rtlCol="0">
            <a:spAutoFit/>
          </a:bodyPr>
          <a:lstStyle/>
          <a:p>
            <a:r>
              <a:rPr lang="en-US" sz="2400" b="1" dirty="0">
                <a:solidFill>
                  <a:schemeClr val="accent4"/>
                </a:solidFill>
              </a:rPr>
              <a:t>Contour 2D</a:t>
            </a:r>
          </a:p>
        </p:txBody>
      </p:sp>
      <p:cxnSp>
        <p:nvCxnSpPr>
          <p:cNvPr id="14" name="Curved Connector 28">
            <a:extLst>
              <a:ext uri="{FF2B5EF4-FFF2-40B4-BE49-F238E27FC236}">
                <a16:creationId xmlns:a16="http://schemas.microsoft.com/office/drawing/2014/main" id="{EEE01DC1-0510-439D-8CA5-D4F85EAEBD6C}"/>
              </a:ext>
            </a:extLst>
          </p:cNvPr>
          <p:cNvCxnSpPr/>
          <p:nvPr/>
        </p:nvCxnSpPr>
        <p:spPr>
          <a:xfrm rot="16200000" flipH="1">
            <a:off x="5901933" y="3051731"/>
            <a:ext cx="1199195" cy="811056"/>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A7AA01F7-7E5A-468C-B1C6-FD4378CD2DE3}"/>
              </a:ext>
            </a:extLst>
          </p:cNvPr>
          <p:cNvSpPr txBox="1"/>
          <p:nvPr/>
        </p:nvSpPr>
        <p:spPr>
          <a:xfrm>
            <a:off x="5604799" y="2441123"/>
            <a:ext cx="976549" cy="461665"/>
          </a:xfrm>
          <a:prstGeom prst="rect">
            <a:avLst/>
          </a:prstGeom>
          <a:noFill/>
        </p:spPr>
        <p:txBody>
          <a:bodyPr wrap="none" rtlCol="0">
            <a:spAutoFit/>
          </a:bodyPr>
          <a:lstStyle/>
          <a:p>
            <a:r>
              <a:rPr lang="en-US" sz="2400" b="1" dirty="0">
                <a:solidFill>
                  <a:schemeClr val="accent4"/>
                </a:solidFill>
              </a:rPr>
              <a:t>Trace</a:t>
            </a:r>
          </a:p>
        </p:txBody>
      </p:sp>
      <p:cxnSp>
        <p:nvCxnSpPr>
          <p:cNvPr id="16" name="Curved Connector 34">
            <a:extLst>
              <a:ext uri="{FF2B5EF4-FFF2-40B4-BE49-F238E27FC236}">
                <a16:creationId xmlns:a16="http://schemas.microsoft.com/office/drawing/2014/main" id="{F1847F84-FC17-435F-B037-B78E2712042F}"/>
              </a:ext>
            </a:extLst>
          </p:cNvPr>
          <p:cNvCxnSpPr>
            <a:stCxn id="17" idx="2"/>
          </p:cNvCxnSpPr>
          <p:nvPr/>
        </p:nvCxnSpPr>
        <p:spPr>
          <a:xfrm rot="5400000">
            <a:off x="6926987" y="3613066"/>
            <a:ext cx="2346888" cy="1164038"/>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E38CFA89-DF80-40BB-B8A3-DD6263EA299C}"/>
              </a:ext>
            </a:extLst>
          </p:cNvPr>
          <p:cNvSpPr txBox="1"/>
          <p:nvPr/>
        </p:nvSpPr>
        <p:spPr>
          <a:xfrm>
            <a:off x="8016242" y="2559976"/>
            <a:ext cx="1332416" cy="461665"/>
          </a:xfrm>
          <a:prstGeom prst="rect">
            <a:avLst/>
          </a:prstGeom>
          <a:noFill/>
        </p:spPr>
        <p:txBody>
          <a:bodyPr wrap="none" rtlCol="0">
            <a:spAutoFit/>
          </a:bodyPr>
          <a:lstStyle/>
          <a:p>
            <a:r>
              <a:rPr lang="en-US" sz="2400" b="1" dirty="0" err="1">
                <a:solidFill>
                  <a:schemeClr val="accent4"/>
                </a:solidFill>
              </a:rPr>
              <a:t>Rainure</a:t>
            </a:r>
            <a:endParaRPr lang="en-US" sz="2400" b="1" dirty="0">
              <a:solidFill>
                <a:schemeClr val="accent4"/>
              </a:solidFill>
            </a:endParaRPr>
          </a:p>
        </p:txBody>
      </p:sp>
      <p:cxnSp>
        <p:nvCxnSpPr>
          <p:cNvPr id="18" name="Curved Connector 43">
            <a:extLst>
              <a:ext uri="{FF2B5EF4-FFF2-40B4-BE49-F238E27FC236}">
                <a16:creationId xmlns:a16="http://schemas.microsoft.com/office/drawing/2014/main" id="{68FE6CE7-82F0-4780-8BF3-426A1BF3FB09}"/>
              </a:ext>
            </a:extLst>
          </p:cNvPr>
          <p:cNvCxnSpPr/>
          <p:nvPr/>
        </p:nvCxnSpPr>
        <p:spPr>
          <a:xfrm rot="5400000">
            <a:off x="6057981" y="3165725"/>
            <a:ext cx="2682887" cy="644356"/>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EF35A8BC-2A44-459D-AFB8-D1A737D8AFDA}"/>
              </a:ext>
            </a:extLst>
          </p:cNvPr>
          <p:cNvSpPr txBox="1"/>
          <p:nvPr/>
        </p:nvSpPr>
        <p:spPr>
          <a:xfrm>
            <a:off x="7051803" y="1733471"/>
            <a:ext cx="1346844" cy="461665"/>
          </a:xfrm>
          <a:prstGeom prst="rect">
            <a:avLst/>
          </a:prstGeom>
          <a:noFill/>
        </p:spPr>
        <p:txBody>
          <a:bodyPr wrap="none" rtlCol="0">
            <a:spAutoFit/>
          </a:bodyPr>
          <a:lstStyle/>
          <a:p>
            <a:r>
              <a:rPr lang="en-US" sz="2400" b="1" dirty="0">
                <a:solidFill>
                  <a:schemeClr val="accent4"/>
                </a:solidFill>
              </a:rPr>
              <a:t>Gravure</a:t>
            </a:r>
          </a:p>
        </p:txBody>
      </p:sp>
      <p:cxnSp>
        <p:nvCxnSpPr>
          <p:cNvPr id="21" name="Curved Connector 48">
            <a:extLst>
              <a:ext uri="{FF2B5EF4-FFF2-40B4-BE49-F238E27FC236}">
                <a16:creationId xmlns:a16="http://schemas.microsoft.com/office/drawing/2014/main" id="{46BC9770-8871-40AA-B938-0871E3E05D8E}"/>
              </a:ext>
            </a:extLst>
          </p:cNvPr>
          <p:cNvCxnSpPr/>
          <p:nvPr/>
        </p:nvCxnSpPr>
        <p:spPr>
          <a:xfrm rot="5400000">
            <a:off x="8464567" y="4149912"/>
            <a:ext cx="1463687" cy="707983"/>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23" name="TextBox 22">
            <a:extLst>
              <a:ext uri="{FF2B5EF4-FFF2-40B4-BE49-F238E27FC236}">
                <a16:creationId xmlns:a16="http://schemas.microsoft.com/office/drawing/2014/main" id="{09149DA0-961B-4BC0-B73B-DACA029C92B2}"/>
              </a:ext>
            </a:extLst>
          </p:cNvPr>
          <p:cNvSpPr txBox="1"/>
          <p:nvPr/>
        </p:nvSpPr>
        <p:spPr>
          <a:xfrm>
            <a:off x="8912614" y="3313526"/>
            <a:ext cx="1358064" cy="461665"/>
          </a:xfrm>
          <a:prstGeom prst="rect">
            <a:avLst/>
          </a:prstGeom>
          <a:noFill/>
        </p:spPr>
        <p:txBody>
          <a:bodyPr wrap="none" rtlCol="0">
            <a:spAutoFit/>
          </a:bodyPr>
          <a:lstStyle/>
          <a:p>
            <a:r>
              <a:rPr lang="en-US" sz="2400" b="1" dirty="0" err="1">
                <a:solidFill>
                  <a:schemeClr val="accent4"/>
                </a:solidFill>
              </a:rPr>
              <a:t>Perçage</a:t>
            </a:r>
            <a:endParaRPr lang="en-US" sz="2400" b="1" dirty="0">
              <a:solidFill>
                <a:schemeClr val="accent4"/>
              </a:solidFill>
            </a:endParaRPr>
          </a:p>
        </p:txBody>
      </p:sp>
      <p:sp>
        <p:nvSpPr>
          <p:cNvPr id="27" name="TextBox 26">
            <a:extLst>
              <a:ext uri="{FF2B5EF4-FFF2-40B4-BE49-F238E27FC236}">
                <a16:creationId xmlns:a16="http://schemas.microsoft.com/office/drawing/2014/main" id="{AD2A4C8E-B496-4CCF-B8E5-3D0554D0779E}"/>
              </a:ext>
            </a:extLst>
          </p:cNvPr>
          <p:cNvSpPr txBox="1"/>
          <p:nvPr/>
        </p:nvSpPr>
        <p:spPr>
          <a:xfrm>
            <a:off x="9260614" y="2092592"/>
            <a:ext cx="2646878" cy="830997"/>
          </a:xfrm>
          <a:prstGeom prst="rect">
            <a:avLst/>
          </a:prstGeom>
          <a:noFill/>
        </p:spPr>
        <p:txBody>
          <a:bodyPr wrap="none" rtlCol="0">
            <a:spAutoFit/>
          </a:bodyPr>
          <a:lstStyle/>
          <a:p>
            <a:pPr algn="ctr"/>
            <a:r>
              <a:rPr lang="en-US" sz="2400" b="1" dirty="0" err="1">
                <a:solidFill>
                  <a:schemeClr val="accent4"/>
                </a:solidFill>
              </a:rPr>
              <a:t>Filetage</a:t>
            </a:r>
            <a:r>
              <a:rPr lang="en-US" sz="2400" b="1" dirty="0">
                <a:solidFill>
                  <a:schemeClr val="accent4"/>
                </a:solidFill>
              </a:rPr>
              <a:t>/</a:t>
            </a:r>
            <a:r>
              <a:rPr lang="en-US" sz="2400" b="1" dirty="0" err="1">
                <a:solidFill>
                  <a:schemeClr val="accent4"/>
                </a:solidFill>
              </a:rPr>
              <a:t>Alésage</a:t>
            </a:r>
            <a:endParaRPr lang="en-US" sz="2400" b="1" dirty="0">
              <a:solidFill>
                <a:schemeClr val="accent4"/>
              </a:solidFill>
            </a:endParaRPr>
          </a:p>
          <a:p>
            <a:pPr algn="ctr"/>
            <a:r>
              <a:rPr lang="en-US" sz="2400" b="1" dirty="0" err="1">
                <a:solidFill>
                  <a:schemeClr val="accent4"/>
                </a:solidFill>
              </a:rPr>
              <a:t>Circulaire</a:t>
            </a:r>
            <a:endParaRPr lang="en-US" sz="2400" b="1" dirty="0">
              <a:solidFill>
                <a:schemeClr val="accent4"/>
              </a:solidFill>
            </a:endParaRPr>
          </a:p>
        </p:txBody>
      </p:sp>
      <p:cxnSp>
        <p:nvCxnSpPr>
          <p:cNvPr id="28" name="Curved Connector 57">
            <a:extLst>
              <a:ext uri="{FF2B5EF4-FFF2-40B4-BE49-F238E27FC236}">
                <a16:creationId xmlns:a16="http://schemas.microsoft.com/office/drawing/2014/main" id="{FC7F4D1E-625E-4AB3-A2E6-E3FB9873803F}"/>
              </a:ext>
            </a:extLst>
          </p:cNvPr>
          <p:cNvCxnSpPr/>
          <p:nvPr/>
        </p:nvCxnSpPr>
        <p:spPr>
          <a:xfrm rot="16200000" flipH="1">
            <a:off x="9677405" y="3797460"/>
            <a:ext cx="2590796" cy="812799"/>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962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solidFill>
                  <a:schemeClr val="accent4"/>
                </a:solidFill>
                <a:latin typeface="+mn-lt"/>
              </a:rPr>
              <a:t>Propriétés</a:t>
            </a:r>
            <a:r>
              <a:rPr lang="en-US" dirty="0">
                <a:solidFill>
                  <a:schemeClr val="accent4"/>
                </a:solidFill>
                <a:latin typeface="+mn-lt"/>
              </a:rPr>
              <a:t> FAO</a:t>
            </a:r>
          </a:p>
        </p:txBody>
      </p:sp>
    </p:spTree>
    <p:extLst>
      <p:ext uri="{BB962C8B-B14F-4D97-AF65-F5344CB8AC3E}">
        <p14:creationId xmlns:p14="http://schemas.microsoft.com/office/powerpoint/2010/main" val="1933133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A053213-3560-47AC-9303-53733F89762C}"/>
              </a:ext>
            </a:extLst>
          </p:cNvPr>
          <p:cNvSpPr txBox="1">
            <a:spLocks/>
          </p:cNvSpPr>
          <p:nvPr/>
        </p:nvSpPr>
        <p:spPr>
          <a:xfrm>
            <a:off x="915771" y="5041215"/>
            <a:ext cx="1362888" cy="319404"/>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133" b="1" dirty="0" err="1"/>
              <a:t>Propriétésde</a:t>
            </a:r>
            <a:r>
              <a:rPr lang="en-GB" sz="2133" b="1" dirty="0"/>
              <a:t> </a:t>
            </a:r>
            <a:r>
              <a:rPr lang="en-GB" sz="2133" b="1" dirty="0" err="1"/>
              <a:t>l’outil</a:t>
            </a:r>
            <a:endParaRPr lang="en-GB" sz="2133" b="1" dirty="0"/>
          </a:p>
        </p:txBody>
      </p:sp>
      <p:sp>
        <p:nvSpPr>
          <p:cNvPr id="11" name="Content Placeholder 2">
            <a:extLst>
              <a:ext uri="{FF2B5EF4-FFF2-40B4-BE49-F238E27FC236}">
                <a16:creationId xmlns:a16="http://schemas.microsoft.com/office/drawing/2014/main" id="{B06768E6-3419-48F6-A58E-F707DBBE120E}"/>
              </a:ext>
            </a:extLst>
          </p:cNvPr>
          <p:cNvSpPr txBox="1">
            <a:spLocks/>
          </p:cNvSpPr>
          <p:nvPr/>
        </p:nvSpPr>
        <p:spPr>
          <a:xfrm>
            <a:off x="2612866" y="3743123"/>
            <a:ext cx="2056560" cy="319404"/>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133" b="1" dirty="0" err="1"/>
              <a:t>Propriétés</a:t>
            </a:r>
            <a:r>
              <a:rPr lang="en-GB" sz="2133" b="1" dirty="0"/>
              <a:t> de la </a:t>
            </a:r>
            <a:r>
              <a:rPr lang="en-GB" sz="2133" b="1" dirty="0" err="1"/>
              <a:t>géométrie</a:t>
            </a:r>
            <a:endParaRPr lang="en-GB" sz="2133" b="1" dirty="0"/>
          </a:p>
        </p:txBody>
      </p:sp>
      <p:sp>
        <p:nvSpPr>
          <p:cNvPr id="12" name="Content Placeholder 2">
            <a:extLst>
              <a:ext uri="{FF2B5EF4-FFF2-40B4-BE49-F238E27FC236}">
                <a16:creationId xmlns:a16="http://schemas.microsoft.com/office/drawing/2014/main" id="{4D249817-0968-4C98-9735-C66FAE588F52}"/>
              </a:ext>
            </a:extLst>
          </p:cNvPr>
          <p:cNvSpPr txBox="1">
            <a:spLocks/>
          </p:cNvSpPr>
          <p:nvPr/>
        </p:nvSpPr>
        <p:spPr>
          <a:xfrm>
            <a:off x="7602851" y="5440281"/>
            <a:ext cx="1432488" cy="319404"/>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133" b="1" dirty="0" err="1"/>
              <a:t>Propriétésdes</a:t>
            </a:r>
            <a:r>
              <a:rPr lang="en-GB" sz="2133" b="1" dirty="0"/>
              <a:t> passes</a:t>
            </a:r>
          </a:p>
        </p:txBody>
      </p:sp>
      <p:sp>
        <p:nvSpPr>
          <p:cNvPr id="13" name="Content Placeholder 2">
            <a:extLst>
              <a:ext uri="{FF2B5EF4-FFF2-40B4-BE49-F238E27FC236}">
                <a16:creationId xmlns:a16="http://schemas.microsoft.com/office/drawing/2014/main" id="{33CB7C72-8697-497E-AB8D-FEF6776263E2}"/>
              </a:ext>
            </a:extLst>
          </p:cNvPr>
          <p:cNvSpPr txBox="1">
            <a:spLocks/>
          </p:cNvSpPr>
          <p:nvPr/>
        </p:nvSpPr>
        <p:spPr>
          <a:xfrm>
            <a:off x="9988860" y="5843516"/>
            <a:ext cx="1578201" cy="609600"/>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133" b="1" dirty="0" err="1"/>
              <a:t>Propriétés</a:t>
            </a:r>
            <a:r>
              <a:rPr lang="en-GB" sz="2133" b="1" dirty="0"/>
              <a:t> des liaisons</a:t>
            </a:r>
          </a:p>
        </p:txBody>
      </p:sp>
      <p:sp>
        <p:nvSpPr>
          <p:cNvPr id="15" name="Content Placeholder 2">
            <a:extLst>
              <a:ext uri="{FF2B5EF4-FFF2-40B4-BE49-F238E27FC236}">
                <a16:creationId xmlns:a16="http://schemas.microsoft.com/office/drawing/2014/main" id="{F2DB8603-BF63-4FAA-9BA9-61B3AA29435B}"/>
              </a:ext>
            </a:extLst>
          </p:cNvPr>
          <p:cNvSpPr txBox="1">
            <a:spLocks/>
          </p:cNvSpPr>
          <p:nvPr/>
        </p:nvSpPr>
        <p:spPr>
          <a:xfrm>
            <a:off x="4887063" y="5923177"/>
            <a:ext cx="2056560" cy="319404"/>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133" b="1" dirty="0" err="1"/>
              <a:t>Propriétés</a:t>
            </a:r>
            <a:r>
              <a:rPr lang="en-GB" sz="2133" b="1" dirty="0"/>
              <a:t> des </a:t>
            </a:r>
            <a:r>
              <a:rPr lang="en-GB" sz="2133" b="1" dirty="0" err="1"/>
              <a:t>Hauteurs</a:t>
            </a:r>
            <a:endParaRPr lang="en-GB" sz="2133" b="1" dirty="0"/>
          </a:p>
        </p:txBody>
      </p:sp>
      <p:sp>
        <p:nvSpPr>
          <p:cNvPr id="16" name="Title 1">
            <a:extLst>
              <a:ext uri="{FF2B5EF4-FFF2-40B4-BE49-F238E27FC236}">
                <a16:creationId xmlns:a16="http://schemas.microsoft.com/office/drawing/2014/main" id="{31BF3707-F83D-45AA-9078-8A24637D9819}"/>
              </a:ext>
            </a:extLst>
          </p:cNvPr>
          <p:cNvSpPr txBox="1">
            <a:spLocks/>
          </p:cNvSpPr>
          <p:nvPr/>
        </p:nvSpPr>
        <p:spPr>
          <a:xfrm>
            <a:off x="304800" y="285750"/>
            <a:ext cx="8534400"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err="1">
                <a:solidFill>
                  <a:schemeClr val="accent4"/>
                </a:solidFill>
                <a:latin typeface="+mj-lt"/>
              </a:rPr>
              <a:t>Propriétés</a:t>
            </a:r>
            <a:r>
              <a:rPr lang="en-GB" dirty="0">
                <a:solidFill>
                  <a:schemeClr val="accent4"/>
                </a:solidFill>
                <a:latin typeface="+mj-lt"/>
              </a:rPr>
              <a:t> – 5 Onglets</a:t>
            </a:r>
            <a:endParaRPr lang="en-US" dirty="0">
              <a:solidFill>
                <a:schemeClr val="accent4"/>
              </a:solidFill>
              <a:latin typeface="+mj-lt"/>
            </a:endParaRPr>
          </a:p>
        </p:txBody>
      </p:sp>
      <p:pic>
        <p:nvPicPr>
          <p:cNvPr id="2" name="Image 1">
            <a:extLst>
              <a:ext uri="{FF2B5EF4-FFF2-40B4-BE49-F238E27FC236}">
                <a16:creationId xmlns:a16="http://schemas.microsoft.com/office/drawing/2014/main" id="{6D0778E5-4BA8-4C8F-8DE7-DFAD36B98DC9}"/>
              </a:ext>
            </a:extLst>
          </p:cNvPr>
          <p:cNvPicPr>
            <a:picLocks noChangeAspect="1"/>
          </p:cNvPicPr>
          <p:nvPr/>
        </p:nvPicPr>
        <p:blipFill>
          <a:blip r:embed="rId3"/>
          <a:stretch>
            <a:fillRect/>
          </a:stretch>
        </p:blipFill>
        <p:spPr>
          <a:xfrm>
            <a:off x="624939" y="1078978"/>
            <a:ext cx="1699584" cy="3956632"/>
          </a:xfrm>
          <a:prstGeom prst="rect">
            <a:avLst/>
          </a:prstGeom>
        </p:spPr>
      </p:pic>
      <p:pic>
        <p:nvPicPr>
          <p:cNvPr id="3" name="Image 2">
            <a:extLst>
              <a:ext uri="{FF2B5EF4-FFF2-40B4-BE49-F238E27FC236}">
                <a16:creationId xmlns:a16="http://schemas.microsoft.com/office/drawing/2014/main" id="{8F43E0BA-68DD-4A22-86C7-194C9DBE42D7}"/>
              </a:ext>
            </a:extLst>
          </p:cNvPr>
          <p:cNvPicPr>
            <a:picLocks noChangeAspect="1"/>
          </p:cNvPicPr>
          <p:nvPr/>
        </p:nvPicPr>
        <p:blipFill>
          <a:blip r:embed="rId4"/>
          <a:stretch>
            <a:fillRect/>
          </a:stretch>
        </p:blipFill>
        <p:spPr>
          <a:xfrm>
            <a:off x="2725620" y="1078978"/>
            <a:ext cx="1883031" cy="2350022"/>
          </a:xfrm>
          <a:prstGeom prst="rect">
            <a:avLst/>
          </a:prstGeom>
        </p:spPr>
      </p:pic>
      <p:pic>
        <p:nvPicPr>
          <p:cNvPr id="4" name="Image 3">
            <a:extLst>
              <a:ext uri="{FF2B5EF4-FFF2-40B4-BE49-F238E27FC236}">
                <a16:creationId xmlns:a16="http://schemas.microsoft.com/office/drawing/2014/main" id="{AB705B7C-3929-445B-95C7-BF7757733B5B}"/>
              </a:ext>
            </a:extLst>
          </p:cNvPr>
          <p:cNvPicPr>
            <a:picLocks noChangeAspect="1"/>
          </p:cNvPicPr>
          <p:nvPr/>
        </p:nvPicPr>
        <p:blipFill>
          <a:blip r:embed="rId5"/>
          <a:stretch>
            <a:fillRect/>
          </a:stretch>
        </p:blipFill>
        <p:spPr>
          <a:xfrm>
            <a:off x="4905164" y="1056291"/>
            <a:ext cx="2020358" cy="4703394"/>
          </a:xfrm>
          <a:prstGeom prst="rect">
            <a:avLst/>
          </a:prstGeom>
        </p:spPr>
      </p:pic>
      <p:pic>
        <p:nvPicPr>
          <p:cNvPr id="7" name="Image 6">
            <a:extLst>
              <a:ext uri="{FF2B5EF4-FFF2-40B4-BE49-F238E27FC236}">
                <a16:creationId xmlns:a16="http://schemas.microsoft.com/office/drawing/2014/main" id="{0DEF100B-FD34-4CF8-9A85-7A8EDEA3802C}"/>
              </a:ext>
            </a:extLst>
          </p:cNvPr>
          <p:cNvPicPr>
            <a:picLocks noChangeAspect="1"/>
          </p:cNvPicPr>
          <p:nvPr/>
        </p:nvPicPr>
        <p:blipFill>
          <a:blip r:embed="rId6"/>
          <a:stretch>
            <a:fillRect/>
          </a:stretch>
        </p:blipFill>
        <p:spPr>
          <a:xfrm>
            <a:off x="7406138" y="1056291"/>
            <a:ext cx="1883157" cy="4383990"/>
          </a:xfrm>
          <a:prstGeom prst="rect">
            <a:avLst/>
          </a:prstGeom>
        </p:spPr>
      </p:pic>
      <p:pic>
        <p:nvPicPr>
          <p:cNvPr id="17" name="Image 16">
            <a:extLst>
              <a:ext uri="{FF2B5EF4-FFF2-40B4-BE49-F238E27FC236}">
                <a16:creationId xmlns:a16="http://schemas.microsoft.com/office/drawing/2014/main" id="{C7ED76A0-9F1E-4093-BF71-E5D21B94FF70}"/>
              </a:ext>
            </a:extLst>
          </p:cNvPr>
          <p:cNvPicPr>
            <a:picLocks noChangeAspect="1"/>
          </p:cNvPicPr>
          <p:nvPr/>
        </p:nvPicPr>
        <p:blipFill>
          <a:blip r:embed="rId7"/>
          <a:stretch>
            <a:fillRect/>
          </a:stretch>
        </p:blipFill>
        <p:spPr>
          <a:xfrm>
            <a:off x="9872321" y="1056291"/>
            <a:ext cx="1694740" cy="4691040"/>
          </a:xfrm>
          <a:prstGeom prst="rect">
            <a:avLst/>
          </a:prstGeom>
        </p:spPr>
      </p:pic>
    </p:spTree>
    <p:extLst>
      <p:ext uri="{BB962C8B-B14F-4D97-AF65-F5344CB8AC3E}">
        <p14:creationId xmlns:p14="http://schemas.microsoft.com/office/powerpoint/2010/main" val="1935725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1BF3707-F83D-45AA-9078-8A24637D9819}"/>
              </a:ext>
            </a:extLst>
          </p:cNvPr>
          <p:cNvSpPr txBox="1">
            <a:spLocks/>
          </p:cNvSpPr>
          <p:nvPr/>
        </p:nvSpPr>
        <p:spPr>
          <a:xfrm>
            <a:off x="304800" y="285750"/>
            <a:ext cx="8534400"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err="1">
                <a:solidFill>
                  <a:schemeClr val="accent4"/>
                </a:solidFill>
                <a:latin typeface="+mj-lt"/>
              </a:rPr>
              <a:t>Propriétés</a:t>
            </a:r>
            <a:r>
              <a:rPr lang="en-GB" dirty="0">
                <a:solidFill>
                  <a:schemeClr val="accent4"/>
                </a:solidFill>
                <a:latin typeface="+mj-lt"/>
              </a:rPr>
              <a:t> – </a:t>
            </a:r>
            <a:r>
              <a:rPr lang="en-GB" dirty="0" err="1">
                <a:solidFill>
                  <a:schemeClr val="accent4"/>
                </a:solidFill>
                <a:latin typeface="+mj-lt"/>
              </a:rPr>
              <a:t>Outil</a:t>
            </a:r>
            <a:endParaRPr lang="en-US" dirty="0">
              <a:solidFill>
                <a:schemeClr val="accent4"/>
              </a:solidFill>
              <a:latin typeface="+mj-lt"/>
            </a:endParaRPr>
          </a:p>
        </p:txBody>
      </p:sp>
      <p:sp>
        <p:nvSpPr>
          <p:cNvPr id="21" name="Content Placeholder 2">
            <a:extLst>
              <a:ext uri="{FF2B5EF4-FFF2-40B4-BE49-F238E27FC236}">
                <a16:creationId xmlns:a16="http://schemas.microsoft.com/office/drawing/2014/main" id="{A8E2EA9B-3E1E-48ED-B40C-2A42A5698FA8}"/>
              </a:ext>
            </a:extLst>
          </p:cNvPr>
          <p:cNvSpPr>
            <a:spLocks noGrp="1"/>
          </p:cNvSpPr>
          <p:nvPr>
            <p:ph idx="1"/>
          </p:nvPr>
        </p:nvSpPr>
        <p:spPr>
          <a:xfrm>
            <a:off x="337895" y="914733"/>
            <a:ext cx="5232443" cy="4558748"/>
          </a:xfrm>
        </p:spPr>
        <p:txBody>
          <a:bodyPr/>
          <a:lstStyle/>
          <a:p>
            <a:pPr marL="342900" indent="-342900">
              <a:lnSpc>
                <a:spcPct val="100000"/>
              </a:lnSpc>
              <a:buClr>
                <a:schemeClr val="accent4"/>
              </a:buClr>
              <a:buFont typeface="Wingdings" panose="05000000000000000000" pitchFamily="2" charset="2"/>
              <a:buChar char="§"/>
            </a:pPr>
            <a:r>
              <a:rPr lang="fr-FR" sz="1800" dirty="0">
                <a:latin typeface="+mn-lt"/>
              </a:rPr>
              <a:t>L'onglet outil nécessite simplement la sélection d'un outil</a:t>
            </a:r>
          </a:p>
          <a:p>
            <a:pPr marL="342900" indent="-342900">
              <a:lnSpc>
                <a:spcPct val="100000"/>
              </a:lnSpc>
              <a:buClr>
                <a:schemeClr val="accent4"/>
              </a:buClr>
              <a:buFont typeface="Wingdings" panose="05000000000000000000" pitchFamily="2" charset="2"/>
              <a:buChar char="§"/>
            </a:pPr>
            <a:r>
              <a:rPr lang="fr-FR" sz="1800" dirty="0">
                <a:latin typeface="+mn-lt"/>
              </a:rPr>
              <a:t>Les informations sur les outils telles que les avances et les vitesses sont automatiquement renseignées dans l'onglet</a:t>
            </a:r>
          </a:p>
          <a:p>
            <a:pPr marL="342900" indent="-342900">
              <a:lnSpc>
                <a:spcPct val="100000"/>
              </a:lnSpc>
              <a:buClr>
                <a:schemeClr val="accent4"/>
              </a:buClr>
              <a:buFont typeface="Wingdings" panose="05000000000000000000" pitchFamily="2" charset="2"/>
              <a:buChar char="§"/>
            </a:pPr>
            <a:r>
              <a:rPr lang="fr-FR" sz="1800" dirty="0">
                <a:latin typeface="+mn-lt"/>
              </a:rPr>
              <a:t>Un outil utilisé lors de l'opération précédente sera automatiquement sélectionné lors de l'opération suivante</a:t>
            </a:r>
          </a:p>
          <a:p>
            <a:pPr marL="342900" indent="-342900">
              <a:lnSpc>
                <a:spcPct val="100000"/>
              </a:lnSpc>
              <a:buClr>
                <a:schemeClr val="accent4"/>
              </a:buClr>
              <a:buFont typeface="Wingdings" panose="05000000000000000000" pitchFamily="2" charset="2"/>
              <a:buChar char="§"/>
            </a:pPr>
            <a:r>
              <a:rPr lang="fr-FR" sz="1800" dirty="0">
                <a:latin typeface="+mn-lt"/>
              </a:rPr>
              <a:t>Les outils sont stockés dans la </a:t>
            </a:r>
            <a:r>
              <a:rPr lang="fr-FR" sz="1800" b="1" dirty="0">
                <a:latin typeface="+mn-lt"/>
              </a:rPr>
              <a:t>bibliothèque d'outils</a:t>
            </a:r>
          </a:p>
          <a:p>
            <a:pPr marL="342900" indent="-342900">
              <a:lnSpc>
                <a:spcPct val="100000"/>
              </a:lnSpc>
              <a:buClr>
                <a:schemeClr val="accent4"/>
              </a:buClr>
              <a:buFont typeface="Wingdings" panose="05000000000000000000" pitchFamily="2" charset="2"/>
              <a:buChar char="§"/>
            </a:pPr>
            <a:r>
              <a:rPr lang="fr-FR" sz="1800" dirty="0">
                <a:latin typeface="+mn-lt"/>
              </a:rPr>
              <a:t>Les outils par défaut peuvent être choisis ou des outils personnalisés / outils de formes peuvent être créés</a:t>
            </a:r>
          </a:p>
          <a:p>
            <a:pPr marL="342900" indent="-342900">
              <a:lnSpc>
                <a:spcPct val="100000"/>
              </a:lnSpc>
              <a:buClr>
                <a:schemeClr val="accent4"/>
              </a:buClr>
              <a:buFont typeface="Wingdings" panose="05000000000000000000" pitchFamily="2" charset="2"/>
              <a:buChar char="§"/>
            </a:pPr>
            <a:r>
              <a:rPr lang="fr-FR" sz="1800" dirty="0">
                <a:latin typeface="+mn-lt"/>
              </a:rPr>
              <a:t>Des porte-outils par défaut et personnalisés sont également disponibles pour la sélection</a:t>
            </a:r>
            <a:endParaRPr lang="en-GB" sz="1800" dirty="0">
              <a:latin typeface="+mn-lt"/>
            </a:endParaRPr>
          </a:p>
        </p:txBody>
      </p:sp>
      <p:pic>
        <p:nvPicPr>
          <p:cNvPr id="22" name="Picture 21">
            <a:extLst>
              <a:ext uri="{FF2B5EF4-FFF2-40B4-BE49-F238E27FC236}">
                <a16:creationId xmlns:a16="http://schemas.microsoft.com/office/drawing/2014/main" id="{C8C0D3B7-2AC0-49AA-8241-A282CF6167E1}"/>
              </a:ext>
            </a:extLst>
          </p:cNvPr>
          <p:cNvPicPr>
            <a:picLocks noChangeAspect="1"/>
          </p:cNvPicPr>
          <p:nvPr/>
        </p:nvPicPr>
        <p:blipFill>
          <a:blip r:embed="rId3"/>
          <a:stretch>
            <a:fillRect/>
          </a:stretch>
        </p:blipFill>
        <p:spPr>
          <a:xfrm>
            <a:off x="8079093" y="845039"/>
            <a:ext cx="3869555" cy="2264656"/>
          </a:xfrm>
          <a:prstGeom prst="rect">
            <a:avLst/>
          </a:prstGeom>
        </p:spPr>
      </p:pic>
      <p:pic>
        <p:nvPicPr>
          <p:cNvPr id="23" name="Picture 22">
            <a:extLst>
              <a:ext uri="{FF2B5EF4-FFF2-40B4-BE49-F238E27FC236}">
                <a16:creationId xmlns:a16="http://schemas.microsoft.com/office/drawing/2014/main" id="{3638C429-F56C-4831-8CD8-23DE1A36ECF7}"/>
              </a:ext>
            </a:extLst>
          </p:cNvPr>
          <p:cNvPicPr>
            <a:picLocks noChangeAspect="1"/>
          </p:cNvPicPr>
          <p:nvPr/>
        </p:nvPicPr>
        <p:blipFill rotWithShape="1">
          <a:blip r:embed="rId4"/>
          <a:srcRect l="876" t="5251" r="49630" b="21540"/>
          <a:stretch/>
        </p:blipFill>
        <p:spPr>
          <a:xfrm>
            <a:off x="7854086" y="2269727"/>
            <a:ext cx="2484849" cy="2514188"/>
          </a:xfrm>
          <a:prstGeom prst="rect">
            <a:avLst/>
          </a:prstGeom>
        </p:spPr>
      </p:pic>
      <p:pic>
        <p:nvPicPr>
          <p:cNvPr id="24" name="Picture 4" descr="C:\Users\alwha\AppData\Local\Temp\SNAGHTMLa15f255.PNG">
            <a:extLst>
              <a:ext uri="{FF2B5EF4-FFF2-40B4-BE49-F238E27FC236}">
                <a16:creationId xmlns:a16="http://schemas.microsoft.com/office/drawing/2014/main" id="{43F69DA2-386D-411D-B12D-E358D30B50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49" b="247"/>
          <a:stretch/>
        </p:blipFill>
        <p:spPr bwMode="auto">
          <a:xfrm>
            <a:off x="9874000" y="4534383"/>
            <a:ext cx="988434" cy="1718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A61B757-57BA-4B43-A36E-E06F4BB14765}"/>
              </a:ext>
            </a:extLst>
          </p:cNvPr>
          <p:cNvPicPr>
            <a:picLocks noChangeAspect="1"/>
          </p:cNvPicPr>
          <p:nvPr/>
        </p:nvPicPr>
        <p:blipFill>
          <a:blip r:embed="rId6"/>
          <a:stretch>
            <a:fillRect/>
          </a:stretch>
        </p:blipFill>
        <p:spPr>
          <a:xfrm>
            <a:off x="10438127" y="4587097"/>
            <a:ext cx="1385529" cy="838976"/>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538F6BFF-AFD2-45CC-BD97-D69EBCA102F4}"/>
              </a:ext>
            </a:extLst>
          </p:cNvPr>
          <p:cNvPicPr>
            <a:picLocks noChangeAspect="1"/>
          </p:cNvPicPr>
          <p:nvPr/>
        </p:nvPicPr>
        <p:blipFill>
          <a:blip r:embed="rId7"/>
          <a:stretch>
            <a:fillRect/>
          </a:stretch>
        </p:blipFill>
        <p:spPr>
          <a:xfrm>
            <a:off x="5669530" y="1131378"/>
            <a:ext cx="2004977" cy="4667587"/>
          </a:xfrm>
          <a:prstGeom prst="rect">
            <a:avLst/>
          </a:prstGeom>
        </p:spPr>
      </p:pic>
    </p:spTree>
    <p:extLst>
      <p:ext uri="{BB962C8B-B14F-4D97-AF65-F5344CB8AC3E}">
        <p14:creationId xmlns:p14="http://schemas.microsoft.com/office/powerpoint/2010/main" val="1679632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Media1">
            <a:hlinkClick r:id="" action="ppaction://media"/>
            <a:extLst>
              <a:ext uri="{FF2B5EF4-FFF2-40B4-BE49-F238E27FC236}">
                <a16:creationId xmlns:a16="http://schemas.microsoft.com/office/drawing/2014/main" id="{E6808013-85A7-4D9A-ABA1-07B9E58BF9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02111" y="3690267"/>
            <a:ext cx="3852636" cy="2865891"/>
          </a:xfrm>
          <a:prstGeom prst="rect">
            <a:avLst/>
          </a:prstGeom>
        </p:spPr>
      </p:pic>
      <p:sp>
        <p:nvSpPr>
          <p:cNvPr id="16" name="Title 1">
            <a:extLst>
              <a:ext uri="{FF2B5EF4-FFF2-40B4-BE49-F238E27FC236}">
                <a16:creationId xmlns:a16="http://schemas.microsoft.com/office/drawing/2014/main" id="{31BF3707-F83D-45AA-9078-8A24637D9819}"/>
              </a:ext>
            </a:extLst>
          </p:cNvPr>
          <p:cNvSpPr txBox="1">
            <a:spLocks/>
          </p:cNvSpPr>
          <p:nvPr/>
        </p:nvSpPr>
        <p:spPr>
          <a:xfrm>
            <a:off x="304800" y="285750"/>
            <a:ext cx="8534400"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err="1">
                <a:solidFill>
                  <a:schemeClr val="accent4"/>
                </a:solidFill>
                <a:latin typeface="+mj-lt"/>
              </a:rPr>
              <a:t>Propriétés</a:t>
            </a:r>
            <a:r>
              <a:rPr lang="en-GB" dirty="0">
                <a:solidFill>
                  <a:schemeClr val="accent4"/>
                </a:solidFill>
                <a:latin typeface="+mj-lt"/>
              </a:rPr>
              <a:t> – </a:t>
            </a:r>
            <a:r>
              <a:rPr lang="en-GB" dirty="0" err="1">
                <a:solidFill>
                  <a:schemeClr val="accent4"/>
                </a:solidFill>
                <a:latin typeface="+mj-lt"/>
              </a:rPr>
              <a:t>Geometrie</a:t>
            </a:r>
            <a:endParaRPr lang="en-US" dirty="0">
              <a:solidFill>
                <a:schemeClr val="accent4"/>
              </a:solidFill>
              <a:latin typeface="+mj-lt"/>
            </a:endParaRPr>
          </a:p>
        </p:txBody>
      </p:sp>
      <p:sp>
        <p:nvSpPr>
          <p:cNvPr id="21" name="Content Placeholder 2">
            <a:extLst>
              <a:ext uri="{FF2B5EF4-FFF2-40B4-BE49-F238E27FC236}">
                <a16:creationId xmlns:a16="http://schemas.microsoft.com/office/drawing/2014/main" id="{D7B1075A-DE6F-49CC-B9E9-99E262DCD488}"/>
              </a:ext>
            </a:extLst>
          </p:cNvPr>
          <p:cNvSpPr txBox="1">
            <a:spLocks/>
          </p:cNvSpPr>
          <p:nvPr/>
        </p:nvSpPr>
        <p:spPr>
          <a:xfrm>
            <a:off x="439529" y="1096949"/>
            <a:ext cx="5155928" cy="5181600"/>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4"/>
              </a:buClr>
            </a:pPr>
            <a:r>
              <a:rPr lang="fr-FR" sz="2000" dirty="0"/>
              <a:t>Les stratégies peuvent utiliser des frontières et des surfaces pour sélectionner ce qu'il faut usiner</a:t>
            </a:r>
          </a:p>
          <a:p>
            <a:pPr>
              <a:buClr>
                <a:schemeClr val="accent4"/>
              </a:buClr>
            </a:pPr>
            <a:r>
              <a:rPr lang="fr-FR" sz="2000" dirty="0"/>
              <a:t>Cliquer sur un contour vous permet de modifier le contour - en sélectionnant s'il est ouvert ou fermé</a:t>
            </a:r>
          </a:p>
          <a:p>
            <a:pPr>
              <a:buClr>
                <a:schemeClr val="accent4"/>
              </a:buClr>
            </a:pPr>
            <a:r>
              <a:rPr lang="fr-FR" sz="2000" dirty="0"/>
              <a:t>La sélection des flèches rouges change la direction du côté d'usinage de la frontière</a:t>
            </a:r>
          </a:p>
          <a:p>
            <a:pPr>
              <a:buClr>
                <a:schemeClr val="accent4"/>
              </a:buClr>
            </a:pPr>
            <a:r>
              <a:rPr lang="fr-FR" sz="2000" dirty="0"/>
              <a:t>Plusieurs frontières peuvent être sélectionnées dans la même stratégie - même à différents niveaux Z pour les opérations 2D</a:t>
            </a:r>
          </a:p>
          <a:p>
            <a:pPr>
              <a:buClr>
                <a:schemeClr val="accent4"/>
              </a:buClr>
            </a:pPr>
            <a:r>
              <a:rPr lang="fr-FR" sz="2000" dirty="0"/>
              <a:t>Capacité à éviter / toucher les surfaces ou usinage matière restante</a:t>
            </a:r>
            <a:endParaRPr lang="en-US" sz="2000" dirty="0"/>
          </a:p>
        </p:txBody>
      </p:sp>
      <p:pic>
        <p:nvPicPr>
          <p:cNvPr id="22" name="Picture 21">
            <a:extLst>
              <a:ext uri="{FF2B5EF4-FFF2-40B4-BE49-F238E27FC236}">
                <a16:creationId xmlns:a16="http://schemas.microsoft.com/office/drawing/2014/main" id="{30399A9E-359A-45E4-B74C-FC584FE16918}"/>
              </a:ext>
            </a:extLst>
          </p:cNvPr>
          <p:cNvPicPr>
            <a:picLocks noChangeAspect="1"/>
          </p:cNvPicPr>
          <p:nvPr/>
        </p:nvPicPr>
        <p:blipFill>
          <a:blip r:embed="rId6"/>
          <a:stretch>
            <a:fillRect/>
          </a:stretch>
        </p:blipFill>
        <p:spPr>
          <a:xfrm>
            <a:off x="8351967" y="632816"/>
            <a:ext cx="3702780" cy="2537437"/>
          </a:xfrm>
          <a:prstGeom prst="rect">
            <a:avLst/>
          </a:prstGeom>
          <a:ln>
            <a:noFill/>
          </a:ln>
          <a:effectLst>
            <a:softEdge rad="112500"/>
          </a:effectLst>
        </p:spPr>
      </p:pic>
      <p:pic>
        <p:nvPicPr>
          <p:cNvPr id="24" name="Picture 23">
            <a:extLst>
              <a:ext uri="{FF2B5EF4-FFF2-40B4-BE49-F238E27FC236}">
                <a16:creationId xmlns:a16="http://schemas.microsoft.com/office/drawing/2014/main" id="{4B72F721-78BF-4993-8FF8-00BD80E4427D}"/>
              </a:ext>
            </a:extLst>
          </p:cNvPr>
          <p:cNvPicPr>
            <a:picLocks noChangeAspect="1"/>
          </p:cNvPicPr>
          <p:nvPr/>
        </p:nvPicPr>
        <p:blipFill rotWithShape="1">
          <a:blip r:embed="rId7"/>
          <a:srcRect l="1047" t="2674" r="4024" b="9323"/>
          <a:stretch/>
        </p:blipFill>
        <p:spPr>
          <a:xfrm>
            <a:off x="10649165" y="2456401"/>
            <a:ext cx="1642153" cy="972599"/>
          </a:xfrm>
          <a:prstGeom prst="rect">
            <a:avLst/>
          </a:prstGeom>
          <a:ln>
            <a:noFill/>
          </a:ln>
          <a:effectLst>
            <a:softEdge rad="112500"/>
          </a:effectLst>
        </p:spPr>
      </p:pic>
      <p:pic>
        <p:nvPicPr>
          <p:cNvPr id="2" name="Image 1">
            <a:extLst>
              <a:ext uri="{FF2B5EF4-FFF2-40B4-BE49-F238E27FC236}">
                <a16:creationId xmlns:a16="http://schemas.microsoft.com/office/drawing/2014/main" id="{FDCAF735-9614-4413-939B-C88608711A91}"/>
              </a:ext>
            </a:extLst>
          </p:cNvPr>
          <p:cNvPicPr>
            <a:picLocks noChangeAspect="1"/>
          </p:cNvPicPr>
          <p:nvPr/>
        </p:nvPicPr>
        <p:blipFill>
          <a:blip r:embed="rId8"/>
          <a:stretch>
            <a:fillRect/>
          </a:stretch>
        </p:blipFill>
        <p:spPr>
          <a:xfrm>
            <a:off x="5605840" y="1767688"/>
            <a:ext cx="2596272" cy="3240147"/>
          </a:xfrm>
          <a:prstGeom prst="rect">
            <a:avLst/>
          </a:prstGeom>
        </p:spPr>
      </p:pic>
    </p:spTree>
    <p:extLst>
      <p:ext uri="{BB962C8B-B14F-4D97-AF65-F5344CB8AC3E}">
        <p14:creationId xmlns:p14="http://schemas.microsoft.com/office/powerpoint/2010/main" val="1282347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mute="1">
                <p:cTn id="12" repeatCount="indefinite" fill="hold" display="0">
                  <p:stCondLst>
                    <p:cond delay="indefinite"/>
                  </p:stCondLst>
                </p:cTn>
                <p:tgtEl>
                  <p:spTgt spid="2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7AFCB4-16E9-48D9-A8E4-A062B92011E2}"/>
              </a:ext>
            </a:extLst>
          </p:cNvPr>
          <p:cNvSpPr txBox="1"/>
          <p:nvPr/>
        </p:nvSpPr>
        <p:spPr>
          <a:xfrm>
            <a:off x="757562" y="1265815"/>
            <a:ext cx="5338439" cy="295402"/>
          </a:xfrm>
          <a:prstGeom prst="rect">
            <a:avLst/>
          </a:prstGeom>
          <a:noFill/>
        </p:spPr>
        <p:txBody>
          <a:bodyPr wrap="square" lIns="0" tIns="0" rIns="0" bIns="0" rtlCol="0">
            <a:spAutoFit/>
          </a:bodyPr>
          <a:lstStyle/>
          <a:p>
            <a:pPr marL="380990" indent="-380990">
              <a:lnSpc>
                <a:spcPct val="90000"/>
              </a:lnSpc>
              <a:buFont typeface="Arial" panose="020B0604020202020204" pitchFamily="34" charset="0"/>
              <a:buChar char="•"/>
            </a:pPr>
            <a:endParaRPr lang="en-US" sz="2133" dirty="0"/>
          </a:p>
        </p:txBody>
      </p:sp>
      <p:pic>
        <p:nvPicPr>
          <p:cNvPr id="1026" name="Picture 2" descr="http://help.autodesk.com/cloudhelp/ENU/Fusion-CAM/images/GUID-E728C666-E34B-42DE-A83F-F6896351089D.png">
            <a:extLst>
              <a:ext uri="{FF2B5EF4-FFF2-40B4-BE49-F238E27FC236}">
                <a16:creationId xmlns:a16="http://schemas.microsoft.com/office/drawing/2014/main" id="{2418EB30-0D50-4F3F-BA65-48F2D2483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315" y="381001"/>
            <a:ext cx="4060285" cy="622001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BD61A3A-E292-4D92-A52E-74AE663A378F}"/>
              </a:ext>
            </a:extLst>
          </p:cNvPr>
          <p:cNvSpPr>
            <a:spLocks noGrp="1"/>
          </p:cNvSpPr>
          <p:nvPr>
            <p:ph type="title"/>
          </p:nvPr>
        </p:nvSpPr>
        <p:spPr>
          <a:xfrm>
            <a:off x="304800" y="285750"/>
            <a:ext cx="8534400" cy="457200"/>
          </a:xfrm>
        </p:spPr>
        <p:txBody>
          <a:bodyPr/>
          <a:lstStyle/>
          <a:p>
            <a:r>
              <a:rPr lang="en-GB" dirty="0">
                <a:solidFill>
                  <a:schemeClr val="accent4"/>
                </a:solidFill>
                <a:latin typeface="+mn-lt"/>
              </a:rPr>
              <a:t>Matière restante</a:t>
            </a:r>
            <a:endParaRPr lang="en-US" dirty="0">
              <a:solidFill>
                <a:schemeClr val="accent4"/>
              </a:solidFill>
              <a:latin typeface="+mn-lt"/>
            </a:endParaRPr>
          </a:p>
        </p:txBody>
      </p:sp>
      <p:sp>
        <p:nvSpPr>
          <p:cNvPr id="11" name="Content Placeholder 2">
            <a:extLst>
              <a:ext uri="{FF2B5EF4-FFF2-40B4-BE49-F238E27FC236}">
                <a16:creationId xmlns:a16="http://schemas.microsoft.com/office/drawing/2014/main" id="{031AB0EB-1266-48E7-9801-AC943A6A5356}"/>
              </a:ext>
            </a:extLst>
          </p:cNvPr>
          <p:cNvSpPr txBox="1">
            <a:spLocks/>
          </p:cNvSpPr>
          <p:nvPr/>
        </p:nvSpPr>
        <p:spPr>
          <a:xfrm>
            <a:off x="304798" y="1028350"/>
            <a:ext cx="5601051" cy="5053668"/>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accent4"/>
              </a:buClr>
              <a:buFont typeface="Wingdings" panose="05000000000000000000" pitchFamily="2" charset="2"/>
              <a:buChar char="§"/>
            </a:pPr>
            <a:r>
              <a:rPr lang="fr-FR" sz="2000" dirty="0">
                <a:latin typeface="+mn-lt"/>
                <a:ea typeface="+mn-ea"/>
                <a:cs typeface="+mn-cs"/>
              </a:rPr>
              <a:t>L'usinage de matière restante est utilisé lorsqu'un outil ne peut pas accéder à certaines zones car il est trop grand</a:t>
            </a:r>
          </a:p>
          <a:p>
            <a:pPr marL="342900" indent="-342900">
              <a:spcAft>
                <a:spcPts val="600"/>
              </a:spcAft>
              <a:buClr>
                <a:schemeClr val="accent4"/>
              </a:buClr>
              <a:buFont typeface="Wingdings" panose="05000000000000000000" pitchFamily="2" charset="2"/>
              <a:buChar char="§"/>
            </a:pPr>
            <a:r>
              <a:rPr lang="fr-FR" sz="2000" dirty="0">
                <a:latin typeface="+mn-lt"/>
                <a:ea typeface="+mn-ea"/>
                <a:cs typeface="+mn-cs"/>
              </a:rPr>
              <a:t>Un outil plus petit peut alors être spécifié pour effectuer un usinage de repos afin d'éliminer les matériaux restants</a:t>
            </a:r>
          </a:p>
          <a:p>
            <a:pPr marL="342900" indent="-342900">
              <a:spcAft>
                <a:spcPts val="600"/>
              </a:spcAft>
              <a:buClr>
                <a:schemeClr val="accent4"/>
              </a:buClr>
              <a:buFont typeface="Wingdings" panose="05000000000000000000" pitchFamily="2" charset="2"/>
              <a:buChar char="§"/>
            </a:pPr>
            <a:r>
              <a:rPr lang="fr-FR" sz="2000" dirty="0">
                <a:latin typeface="+mn-lt"/>
                <a:ea typeface="+mn-ea"/>
                <a:cs typeface="+mn-cs"/>
              </a:rPr>
              <a:t>Le processus demande à l'outil de couper uniquement les parties qui ne peuvent pas être atteintes avec une taille X d'outil</a:t>
            </a:r>
            <a:endParaRPr lang="en-US" sz="2000" dirty="0">
              <a:latin typeface="+mn-lt"/>
              <a:ea typeface="+mn-ea"/>
              <a:cs typeface="+mn-cs"/>
            </a:endParaRPr>
          </a:p>
          <a:p>
            <a:pPr marL="800100" lvl="1" indent="-342900">
              <a:spcAft>
                <a:spcPts val="600"/>
              </a:spcAft>
              <a:buClr>
                <a:schemeClr val="accent4"/>
              </a:buClr>
              <a:buFont typeface="Wingdings" panose="05000000000000000000" pitchFamily="2" charset="2"/>
              <a:buChar char="§"/>
            </a:pPr>
            <a:r>
              <a:rPr lang="fr-FR" dirty="0">
                <a:latin typeface="+mn-lt"/>
                <a:ea typeface="+mn-ea"/>
                <a:cs typeface="+mn-cs"/>
              </a:rPr>
              <a:t>Spécifiez le diamètre de l'outil et le rayon de bout d’outil</a:t>
            </a:r>
          </a:p>
          <a:p>
            <a:pPr marL="800100" lvl="1" indent="-342900">
              <a:spcAft>
                <a:spcPts val="600"/>
              </a:spcAft>
              <a:buClr>
                <a:schemeClr val="accent4"/>
              </a:buClr>
              <a:buFont typeface="Wingdings" panose="05000000000000000000" pitchFamily="2" charset="2"/>
              <a:buChar char="§"/>
            </a:pPr>
            <a:r>
              <a:rPr lang="fr-FR" dirty="0">
                <a:latin typeface="+mn-lt"/>
                <a:ea typeface="+mn-ea"/>
                <a:cs typeface="+mn-cs"/>
              </a:rPr>
              <a:t>Capable de prendre en compte les opérations précédentes</a:t>
            </a:r>
            <a:endParaRPr lang="en-US" dirty="0">
              <a:latin typeface="+mn-lt"/>
              <a:ea typeface="+mn-ea"/>
              <a:cs typeface="+mn-cs"/>
            </a:endParaRPr>
          </a:p>
        </p:txBody>
      </p:sp>
      <p:pic>
        <p:nvPicPr>
          <p:cNvPr id="2" name="Image 1">
            <a:extLst>
              <a:ext uri="{FF2B5EF4-FFF2-40B4-BE49-F238E27FC236}">
                <a16:creationId xmlns:a16="http://schemas.microsoft.com/office/drawing/2014/main" id="{159ACA0E-8284-49CA-B612-9284546798F7}"/>
              </a:ext>
            </a:extLst>
          </p:cNvPr>
          <p:cNvPicPr>
            <a:picLocks noChangeAspect="1"/>
          </p:cNvPicPr>
          <p:nvPr/>
        </p:nvPicPr>
        <p:blipFill>
          <a:blip r:embed="rId4"/>
          <a:stretch>
            <a:fillRect/>
          </a:stretch>
        </p:blipFill>
        <p:spPr>
          <a:xfrm>
            <a:off x="5744529" y="1798682"/>
            <a:ext cx="1980786" cy="3422798"/>
          </a:xfrm>
          <a:prstGeom prst="rect">
            <a:avLst/>
          </a:prstGeom>
        </p:spPr>
      </p:pic>
    </p:spTree>
    <p:extLst>
      <p:ext uri="{BB962C8B-B14F-4D97-AF65-F5344CB8AC3E}">
        <p14:creationId xmlns:p14="http://schemas.microsoft.com/office/powerpoint/2010/main" val="3283956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1BF3707-F83D-45AA-9078-8A24637D9819}"/>
              </a:ext>
            </a:extLst>
          </p:cNvPr>
          <p:cNvSpPr txBox="1">
            <a:spLocks/>
          </p:cNvSpPr>
          <p:nvPr/>
        </p:nvSpPr>
        <p:spPr>
          <a:xfrm>
            <a:off x="304800" y="285750"/>
            <a:ext cx="8534400"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err="1">
                <a:solidFill>
                  <a:schemeClr val="accent4"/>
                </a:solidFill>
                <a:latin typeface="+mj-lt"/>
              </a:rPr>
              <a:t>Propriétés</a:t>
            </a:r>
            <a:r>
              <a:rPr lang="en-GB" dirty="0">
                <a:solidFill>
                  <a:schemeClr val="accent4"/>
                </a:solidFill>
                <a:latin typeface="+mj-lt"/>
              </a:rPr>
              <a:t> – </a:t>
            </a:r>
            <a:r>
              <a:rPr lang="en-GB" dirty="0" err="1">
                <a:solidFill>
                  <a:schemeClr val="accent4"/>
                </a:solidFill>
                <a:latin typeface="+mj-lt"/>
              </a:rPr>
              <a:t>Hauteurs</a:t>
            </a:r>
            <a:endParaRPr lang="en-US" dirty="0">
              <a:solidFill>
                <a:schemeClr val="accent4"/>
              </a:solidFill>
              <a:latin typeface="+mj-lt"/>
            </a:endParaRPr>
          </a:p>
        </p:txBody>
      </p:sp>
      <p:pic>
        <p:nvPicPr>
          <p:cNvPr id="17" name="Picture 16">
            <a:extLst>
              <a:ext uri="{FF2B5EF4-FFF2-40B4-BE49-F238E27FC236}">
                <a16:creationId xmlns:a16="http://schemas.microsoft.com/office/drawing/2014/main" id="{6F9B0897-BA20-4301-9585-C9654182C67E}"/>
              </a:ext>
            </a:extLst>
          </p:cNvPr>
          <p:cNvPicPr>
            <a:picLocks noChangeAspect="1"/>
          </p:cNvPicPr>
          <p:nvPr/>
        </p:nvPicPr>
        <p:blipFill rotWithShape="1">
          <a:blip r:embed="rId3"/>
          <a:srcRect l="2885"/>
          <a:stretch/>
        </p:blipFill>
        <p:spPr>
          <a:xfrm>
            <a:off x="7950232" y="954248"/>
            <a:ext cx="4008557" cy="3192539"/>
          </a:xfrm>
          <a:prstGeom prst="rect">
            <a:avLst/>
          </a:prstGeom>
        </p:spPr>
      </p:pic>
      <p:sp>
        <p:nvSpPr>
          <p:cNvPr id="18" name="Content Placeholder 2">
            <a:extLst>
              <a:ext uri="{FF2B5EF4-FFF2-40B4-BE49-F238E27FC236}">
                <a16:creationId xmlns:a16="http://schemas.microsoft.com/office/drawing/2014/main" id="{AD425662-8FD2-446D-B405-32FE510A156F}"/>
              </a:ext>
            </a:extLst>
          </p:cNvPr>
          <p:cNvSpPr>
            <a:spLocks noGrp="1"/>
          </p:cNvSpPr>
          <p:nvPr>
            <p:ph idx="1"/>
          </p:nvPr>
        </p:nvSpPr>
        <p:spPr>
          <a:xfrm>
            <a:off x="490427" y="1028878"/>
            <a:ext cx="5004362" cy="5355144"/>
          </a:xfrm>
        </p:spPr>
        <p:txBody>
          <a:bodyPr/>
          <a:lstStyle/>
          <a:p>
            <a:r>
              <a:rPr lang="fr-FR" sz="2200" dirty="0">
                <a:latin typeface="+mn-lt"/>
              </a:rPr>
              <a:t>Attribuez la hauteur de chaque déplacement d'outil:</a:t>
            </a:r>
            <a:endParaRPr lang="en-GB" sz="2200" dirty="0">
              <a:latin typeface="+mn-lt"/>
            </a:endParaRPr>
          </a:p>
          <a:p>
            <a:pPr marL="342900" indent="-342900">
              <a:buFont typeface="Wingdings" panose="05000000000000000000" pitchFamily="2" charset="2"/>
              <a:buChar char="§"/>
            </a:pPr>
            <a:r>
              <a:rPr lang="en-GB" sz="2200" b="1" dirty="0" err="1">
                <a:solidFill>
                  <a:schemeClr val="accent1"/>
                </a:solidFill>
                <a:latin typeface="+mn-lt"/>
              </a:rPr>
              <a:t>Dégagement</a:t>
            </a:r>
            <a:r>
              <a:rPr lang="en-GB" sz="2200" b="1" dirty="0">
                <a:latin typeface="+mn-lt"/>
              </a:rPr>
              <a:t> </a:t>
            </a:r>
            <a:r>
              <a:rPr lang="en-GB" sz="2200" dirty="0">
                <a:latin typeface="+mn-lt"/>
              </a:rPr>
              <a:t>– Hauteur de d</a:t>
            </a:r>
            <a:r>
              <a:rPr lang="fr-FR" sz="2200" dirty="0" err="1">
                <a:latin typeface="+mn-lt"/>
              </a:rPr>
              <a:t>éplacement</a:t>
            </a:r>
            <a:r>
              <a:rPr lang="fr-FR" sz="2200" dirty="0">
                <a:latin typeface="+mn-lt"/>
              </a:rPr>
              <a:t> rapide</a:t>
            </a:r>
            <a:endParaRPr lang="en-GB" sz="2200" dirty="0">
              <a:latin typeface="+mn-lt"/>
            </a:endParaRPr>
          </a:p>
          <a:p>
            <a:pPr marL="342900" indent="-342900">
              <a:buFont typeface="Wingdings" panose="05000000000000000000" pitchFamily="2" charset="2"/>
              <a:buChar char="§"/>
            </a:pPr>
            <a:r>
              <a:rPr lang="en-GB" sz="2200" b="1" dirty="0" err="1">
                <a:solidFill>
                  <a:srgbClr val="00B050"/>
                </a:solidFill>
                <a:latin typeface="+mn-lt"/>
              </a:rPr>
              <a:t>Avancé</a:t>
            </a:r>
            <a:r>
              <a:rPr lang="en-GB" sz="2200" dirty="0">
                <a:latin typeface="+mn-lt"/>
              </a:rPr>
              <a:t> – </a:t>
            </a:r>
            <a:r>
              <a:rPr lang="fr-FR" sz="2200" dirty="0">
                <a:latin typeface="+mn-lt"/>
              </a:rPr>
              <a:t>définit la hauteur à laquelle l'outil accélère avant de passer à la vitesse d'avance / plongée pour entrer dans la pièce</a:t>
            </a:r>
            <a:endParaRPr lang="en-GB" sz="2200" dirty="0">
              <a:latin typeface="+mn-lt"/>
            </a:endParaRPr>
          </a:p>
          <a:p>
            <a:pPr marL="342900" indent="-342900">
              <a:buFont typeface="Wingdings" panose="05000000000000000000" pitchFamily="2" charset="2"/>
              <a:buChar char="§"/>
            </a:pPr>
            <a:r>
              <a:rPr lang="en-GB" sz="2200" b="1" dirty="0" err="1">
                <a:solidFill>
                  <a:schemeClr val="accent2">
                    <a:lumMod val="50000"/>
                  </a:schemeClr>
                </a:solidFill>
                <a:latin typeface="+mn-lt"/>
              </a:rPr>
              <a:t>Retrait</a:t>
            </a:r>
            <a:r>
              <a:rPr lang="en-GB" sz="2200" b="1" dirty="0">
                <a:latin typeface="+mn-lt"/>
              </a:rPr>
              <a:t> </a:t>
            </a:r>
            <a:r>
              <a:rPr lang="en-GB" sz="2200" dirty="0">
                <a:latin typeface="+mn-lt"/>
              </a:rPr>
              <a:t>- </a:t>
            </a:r>
            <a:r>
              <a:rPr lang="fr-FR" sz="2200" dirty="0">
                <a:latin typeface="+mn-lt"/>
              </a:rPr>
              <a:t>hauteur à laquelle l'outil se déplace avant le prochain passage de coupe</a:t>
            </a:r>
            <a:endParaRPr lang="en-GB" sz="2200" dirty="0">
              <a:latin typeface="+mn-lt"/>
            </a:endParaRPr>
          </a:p>
          <a:p>
            <a:pPr marL="342900" indent="-342900">
              <a:buFont typeface="Wingdings" panose="05000000000000000000" pitchFamily="2" charset="2"/>
              <a:buChar char="§"/>
            </a:pPr>
            <a:r>
              <a:rPr lang="en-GB" sz="2200" b="1" dirty="0">
                <a:solidFill>
                  <a:srgbClr val="00B0F0"/>
                </a:solidFill>
                <a:latin typeface="+mn-lt"/>
              </a:rPr>
              <a:t>Dessus</a:t>
            </a:r>
            <a:r>
              <a:rPr lang="en-GB" sz="2200" dirty="0">
                <a:latin typeface="+mn-lt"/>
              </a:rPr>
              <a:t> - </a:t>
            </a:r>
            <a:r>
              <a:rPr lang="fr-FR" sz="2200" dirty="0">
                <a:latin typeface="+mn-lt"/>
              </a:rPr>
              <a:t>définit la hauteur de coupe maximale</a:t>
            </a:r>
            <a:r>
              <a:rPr lang="en-GB" sz="2200" dirty="0">
                <a:latin typeface="+mn-lt"/>
              </a:rPr>
              <a:t> </a:t>
            </a:r>
          </a:p>
          <a:p>
            <a:pPr marL="342900" indent="-342900">
              <a:buFont typeface="Wingdings" panose="05000000000000000000" pitchFamily="2" charset="2"/>
              <a:buChar char="§"/>
            </a:pPr>
            <a:r>
              <a:rPr lang="en-GB" sz="2200" b="1" dirty="0">
                <a:solidFill>
                  <a:schemeClr val="accent6">
                    <a:lumMod val="75000"/>
                  </a:schemeClr>
                </a:solidFill>
                <a:latin typeface="+mn-lt"/>
              </a:rPr>
              <a:t>Fond</a:t>
            </a:r>
            <a:r>
              <a:rPr lang="en-GB" sz="2200" dirty="0">
                <a:latin typeface="+mn-lt"/>
              </a:rPr>
              <a:t> - </a:t>
            </a:r>
            <a:r>
              <a:rPr lang="fr-FR" sz="2200" dirty="0">
                <a:latin typeface="+mn-lt"/>
              </a:rPr>
              <a:t>définit la hauteur de coupe minimale</a:t>
            </a:r>
            <a:endParaRPr lang="en-GB" sz="2200" dirty="0">
              <a:latin typeface="+mn-lt"/>
            </a:endParaRPr>
          </a:p>
          <a:p>
            <a:endParaRPr lang="en-GB" dirty="0"/>
          </a:p>
          <a:p>
            <a:endParaRPr lang="en-US" dirty="0"/>
          </a:p>
        </p:txBody>
      </p:sp>
      <p:pic>
        <p:nvPicPr>
          <p:cNvPr id="19" name="Picture 18">
            <a:extLst>
              <a:ext uri="{FF2B5EF4-FFF2-40B4-BE49-F238E27FC236}">
                <a16:creationId xmlns:a16="http://schemas.microsoft.com/office/drawing/2014/main" id="{A0D44FC8-55FA-49A9-9AD0-3EF800C1FB6E}"/>
              </a:ext>
            </a:extLst>
          </p:cNvPr>
          <p:cNvPicPr>
            <a:picLocks noChangeAspect="1"/>
          </p:cNvPicPr>
          <p:nvPr/>
        </p:nvPicPr>
        <p:blipFill rotWithShape="1">
          <a:blip r:embed="rId4"/>
          <a:srcRect l="3333" t="2323" r="3333" b="4571"/>
          <a:stretch/>
        </p:blipFill>
        <p:spPr>
          <a:xfrm>
            <a:off x="7950232" y="4451587"/>
            <a:ext cx="4008557" cy="1569527"/>
          </a:xfrm>
          <a:prstGeom prst="rect">
            <a:avLst/>
          </a:prstGeom>
        </p:spPr>
      </p:pic>
      <p:pic>
        <p:nvPicPr>
          <p:cNvPr id="2" name="Image 1">
            <a:extLst>
              <a:ext uri="{FF2B5EF4-FFF2-40B4-BE49-F238E27FC236}">
                <a16:creationId xmlns:a16="http://schemas.microsoft.com/office/drawing/2014/main" id="{352FD256-CBFD-4C47-B22F-11B9EF323A94}"/>
              </a:ext>
            </a:extLst>
          </p:cNvPr>
          <p:cNvPicPr>
            <a:picLocks noChangeAspect="1"/>
          </p:cNvPicPr>
          <p:nvPr/>
        </p:nvPicPr>
        <p:blipFill>
          <a:blip r:embed="rId5"/>
          <a:stretch>
            <a:fillRect/>
          </a:stretch>
        </p:blipFill>
        <p:spPr>
          <a:xfrm>
            <a:off x="5732271" y="954248"/>
            <a:ext cx="2020358" cy="4703394"/>
          </a:xfrm>
          <a:prstGeom prst="rect">
            <a:avLst/>
          </a:prstGeom>
        </p:spPr>
      </p:pic>
    </p:spTree>
    <p:extLst>
      <p:ext uri="{BB962C8B-B14F-4D97-AF65-F5344CB8AC3E}">
        <p14:creationId xmlns:p14="http://schemas.microsoft.com/office/powerpoint/2010/main" val="1114258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1BF3707-F83D-45AA-9078-8A24637D9819}"/>
              </a:ext>
            </a:extLst>
          </p:cNvPr>
          <p:cNvSpPr txBox="1">
            <a:spLocks/>
          </p:cNvSpPr>
          <p:nvPr/>
        </p:nvSpPr>
        <p:spPr>
          <a:xfrm>
            <a:off x="304800" y="285750"/>
            <a:ext cx="8534400"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err="1">
                <a:solidFill>
                  <a:schemeClr val="accent4"/>
                </a:solidFill>
                <a:latin typeface="+mj-lt"/>
              </a:rPr>
              <a:t>Propriétés</a:t>
            </a:r>
            <a:r>
              <a:rPr lang="en-GB" dirty="0">
                <a:solidFill>
                  <a:schemeClr val="accent4"/>
                </a:solidFill>
                <a:latin typeface="+mj-lt"/>
              </a:rPr>
              <a:t> – Passes</a:t>
            </a:r>
            <a:endParaRPr lang="en-US" dirty="0">
              <a:solidFill>
                <a:schemeClr val="accent4"/>
              </a:solidFill>
              <a:latin typeface="+mj-lt"/>
            </a:endParaRPr>
          </a:p>
        </p:txBody>
      </p:sp>
      <p:sp>
        <p:nvSpPr>
          <p:cNvPr id="17" name="Content Placeholder 2">
            <a:extLst>
              <a:ext uri="{FF2B5EF4-FFF2-40B4-BE49-F238E27FC236}">
                <a16:creationId xmlns:a16="http://schemas.microsoft.com/office/drawing/2014/main" id="{0909DF75-4801-479B-9F43-499C4E58CE4A}"/>
              </a:ext>
            </a:extLst>
          </p:cNvPr>
          <p:cNvSpPr txBox="1">
            <a:spLocks/>
          </p:cNvSpPr>
          <p:nvPr/>
        </p:nvSpPr>
        <p:spPr>
          <a:xfrm>
            <a:off x="439530" y="1062200"/>
            <a:ext cx="5370640" cy="5181600"/>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4"/>
              </a:buClr>
            </a:pPr>
            <a:r>
              <a:rPr lang="fr-FR" sz="2200" dirty="0"/>
              <a:t>L'onglet passes permet de définir les propriétés d'usinage importantes</a:t>
            </a:r>
          </a:p>
          <a:p>
            <a:pPr>
              <a:buClr>
                <a:schemeClr val="accent4"/>
              </a:buClr>
            </a:pPr>
            <a:r>
              <a:rPr lang="fr-FR" sz="2200" dirty="0"/>
              <a:t>Des passes supplémentaires d'ébauche et de finition peuvent être ajoutées</a:t>
            </a:r>
          </a:p>
          <a:p>
            <a:pPr>
              <a:buClr>
                <a:schemeClr val="accent4"/>
              </a:buClr>
            </a:pPr>
            <a:r>
              <a:rPr lang="fr-FR" sz="2200" dirty="0"/>
              <a:t>Certaines stratégies autorisent le raccord, pour éviter les coins de trajectoire d'outil pointus</a:t>
            </a:r>
          </a:p>
          <a:p>
            <a:pPr>
              <a:buClr>
                <a:schemeClr val="accent4"/>
              </a:buClr>
            </a:pPr>
            <a:r>
              <a:rPr lang="fr-FR" sz="2200" dirty="0"/>
              <a:t>L'optimisation de l’avance réduit la vitesse d'avance dans les coins</a:t>
            </a:r>
          </a:p>
          <a:p>
            <a:pPr>
              <a:buClr>
                <a:schemeClr val="accent4"/>
              </a:buClr>
            </a:pPr>
            <a:r>
              <a:rPr lang="fr-FR" sz="2200" dirty="0"/>
              <a:t>Le lissage supprime les points excessifs sur les arcs ajustés dans une tolérance spécifique - réduisant la taille du code CN </a:t>
            </a:r>
            <a:endParaRPr lang="en-US" sz="2200" dirty="0"/>
          </a:p>
        </p:txBody>
      </p:sp>
      <p:pic>
        <p:nvPicPr>
          <p:cNvPr id="18" name="Picture 4" descr="http://help.autodesk.com/cloudhelp/ENU/Fusion-CAM/images/GUID-A9346778-527A-4C89-9AB6-0F895A40F895.png">
            <a:extLst>
              <a:ext uri="{FF2B5EF4-FFF2-40B4-BE49-F238E27FC236}">
                <a16:creationId xmlns:a16="http://schemas.microsoft.com/office/drawing/2014/main" id="{03D1F512-2B42-493E-B6B7-33905E5FE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486" y="878705"/>
            <a:ext cx="3047099" cy="24249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help.autodesk.com/cloudhelp/ENU/Fusion-CAM/images/GUID-7A573095-7C5C-4394-A449-D742229E0D18.png">
            <a:extLst>
              <a:ext uri="{FF2B5EF4-FFF2-40B4-BE49-F238E27FC236}">
                <a16:creationId xmlns:a16="http://schemas.microsoft.com/office/drawing/2014/main" id="{F486E602-ECE3-409F-A605-DE09B39E0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684" y="3303689"/>
            <a:ext cx="2886414" cy="27060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17E10D58-26F1-4FB0-BDC6-B9B52129729C}"/>
              </a:ext>
            </a:extLst>
          </p:cNvPr>
          <p:cNvPicPr>
            <a:picLocks noChangeAspect="1"/>
          </p:cNvPicPr>
          <p:nvPr/>
        </p:nvPicPr>
        <p:blipFill>
          <a:blip r:embed="rId5"/>
          <a:stretch>
            <a:fillRect/>
          </a:stretch>
        </p:blipFill>
        <p:spPr>
          <a:xfrm>
            <a:off x="5960954" y="164633"/>
            <a:ext cx="2059748" cy="6278111"/>
          </a:xfrm>
          <a:prstGeom prst="rect">
            <a:avLst/>
          </a:prstGeom>
        </p:spPr>
      </p:pic>
    </p:spTree>
    <p:extLst>
      <p:ext uri="{BB962C8B-B14F-4D97-AF65-F5344CB8AC3E}">
        <p14:creationId xmlns:p14="http://schemas.microsoft.com/office/powerpoint/2010/main" val="869076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80BB83-958E-439D-81A3-98F023AF7870}"/>
              </a:ext>
            </a:extLst>
          </p:cNvPr>
          <p:cNvPicPr>
            <a:picLocks noChangeAspect="1"/>
          </p:cNvPicPr>
          <p:nvPr/>
        </p:nvPicPr>
        <p:blipFill rotWithShape="1">
          <a:blip r:embed="rId3"/>
          <a:srcRect b="17327"/>
          <a:stretch/>
        </p:blipFill>
        <p:spPr>
          <a:xfrm>
            <a:off x="211100" y="829669"/>
            <a:ext cx="4033117" cy="5669722"/>
          </a:xfrm>
          <a:prstGeom prst="rect">
            <a:avLst/>
          </a:prstGeom>
        </p:spPr>
      </p:pic>
      <p:sp>
        <p:nvSpPr>
          <p:cNvPr id="5" name="TextBox 4">
            <a:extLst>
              <a:ext uri="{FF2B5EF4-FFF2-40B4-BE49-F238E27FC236}">
                <a16:creationId xmlns:a16="http://schemas.microsoft.com/office/drawing/2014/main" id="{C51AD66C-0A1E-45BA-A318-CD264382AA47}"/>
              </a:ext>
            </a:extLst>
          </p:cNvPr>
          <p:cNvSpPr txBox="1"/>
          <p:nvPr/>
        </p:nvSpPr>
        <p:spPr>
          <a:xfrm>
            <a:off x="5046135" y="1800460"/>
            <a:ext cx="4612160" cy="400110"/>
          </a:xfrm>
          <a:prstGeom prst="rect">
            <a:avLst/>
          </a:prstGeom>
          <a:noFill/>
        </p:spPr>
        <p:txBody>
          <a:bodyPr wrap="none" rtlCol="0">
            <a:spAutoFit/>
          </a:bodyPr>
          <a:lstStyle/>
          <a:p>
            <a:r>
              <a:rPr lang="en-US" sz="2000" b="1" i="1" dirty="0" err="1">
                <a:solidFill>
                  <a:schemeClr val="accent4"/>
                </a:solidFill>
              </a:rPr>
              <a:t>Parcours</a:t>
            </a:r>
            <a:r>
              <a:rPr lang="en-US" sz="2000" b="1" i="1" dirty="0">
                <a:solidFill>
                  <a:schemeClr val="accent4"/>
                </a:solidFill>
              </a:rPr>
              <a:t> </a:t>
            </a:r>
            <a:r>
              <a:rPr lang="en-US" sz="2000" b="1" i="1" dirty="0" err="1">
                <a:solidFill>
                  <a:schemeClr val="accent4"/>
                </a:solidFill>
              </a:rPr>
              <a:t>groupés</a:t>
            </a:r>
            <a:r>
              <a:rPr lang="en-US" sz="2000" b="1" i="1" dirty="0">
                <a:solidFill>
                  <a:schemeClr val="accent4"/>
                </a:solidFill>
              </a:rPr>
              <a:t> par configuration</a:t>
            </a:r>
          </a:p>
        </p:txBody>
      </p:sp>
      <p:sp>
        <p:nvSpPr>
          <p:cNvPr id="7" name="TextBox 6">
            <a:extLst>
              <a:ext uri="{FF2B5EF4-FFF2-40B4-BE49-F238E27FC236}">
                <a16:creationId xmlns:a16="http://schemas.microsoft.com/office/drawing/2014/main" id="{908E9114-7AE7-4F7A-894E-C64F89C5B2B0}"/>
              </a:ext>
            </a:extLst>
          </p:cNvPr>
          <p:cNvSpPr txBox="1"/>
          <p:nvPr/>
        </p:nvSpPr>
        <p:spPr>
          <a:xfrm>
            <a:off x="5046136" y="3267140"/>
            <a:ext cx="2771913" cy="400110"/>
          </a:xfrm>
          <a:prstGeom prst="rect">
            <a:avLst/>
          </a:prstGeom>
          <a:noFill/>
        </p:spPr>
        <p:txBody>
          <a:bodyPr wrap="none" rtlCol="0">
            <a:spAutoFit/>
          </a:bodyPr>
          <a:lstStyle/>
          <a:p>
            <a:r>
              <a:rPr lang="en-US" sz="2000" b="1" i="1" dirty="0" err="1">
                <a:solidFill>
                  <a:schemeClr val="accent4"/>
                </a:solidFill>
              </a:rPr>
              <a:t>Noms</a:t>
            </a:r>
            <a:r>
              <a:rPr lang="en-US" sz="2000" b="1" i="1" dirty="0">
                <a:solidFill>
                  <a:schemeClr val="accent4"/>
                </a:solidFill>
              </a:rPr>
              <a:t> des </a:t>
            </a:r>
            <a:r>
              <a:rPr lang="en-US" sz="2000" b="1" i="1" dirty="0" err="1">
                <a:solidFill>
                  <a:schemeClr val="accent4"/>
                </a:solidFill>
              </a:rPr>
              <a:t>opérations</a:t>
            </a:r>
            <a:endParaRPr lang="en-US" sz="2000" b="1" i="1" dirty="0">
              <a:solidFill>
                <a:schemeClr val="accent4"/>
              </a:solidFill>
            </a:endParaRPr>
          </a:p>
        </p:txBody>
      </p:sp>
      <p:cxnSp>
        <p:nvCxnSpPr>
          <p:cNvPr id="8" name="Curved Connector 11">
            <a:extLst>
              <a:ext uri="{FF2B5EF4-FFF2-40B4-BE49-F238E27FC236}">
                <a16:creationId xmlns:a16="http://schemas.microsoft.com/office/drawing/2014/main" id="{14EFDA85-524C-4D0E-8F3F-A7498C7571D5}"/>
              </a:ext>
            </a:extLst>
          </p:cNvPr>
          <p:cNvCxnSpPr>
            <a:cxnSpLocks/>
          </p:cNvCxnSpPr>
          <p:nvPr/>
        </p:nvCxnSpPr>
        <p:spPr>
          <a:xfrm rot="10800000" flipV="1">
            <a:off x="2066544" y="4574780"/>
            <a:ext cx="3080860" cy="344691"/>
          </a:xfrm>
          <a:prstGeom prst="curvedConnector3">
            <a:avLst>
              <a:gd name="adj1" fmla="val 50000"/>
            </a:avLst>
          </a:prstGeom>
          <a:ln>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62E71D9E-9012-4950-B3E2-21B2DC361942}"/>
              </a:ext>
            </a:extLst>
          </p:cNvPr>
          <p:cNvSpPr txBox="1"/>
          <p:nvPr/>
        </p:nvSpPr>
        <p:spPr>
          <a:xfrm>
            <a:off x="5147403" y="4383975"/>
            <a:ext cx="3595856" cy="400110"/>
          </a:xfrm>
          <a:prstGeom prst="rect">
            <a:avLst/>
          </a:prstGeom>
          <a:noFill/>
        </p:spPr>
        <p:txBody>
          <a:bodyPr wrap="none" rtlCol="0">
            <a:spAutoFit/>
          </a:bodyPr>
          <a:lstStyle/>
          <a:p>
            <a:r>
              <a:rPr lang="en-US" sz="2000" b="1" i="1" dirty="0" err="1">
                <a:solidFill>
                  <a:schemeClr val="accent4"/>
                </a:solidFill>
              </a:rPr>
              <a:t>Affichage</a:t>
            </a:r>
            <a:r>
              <a:rPr lang="en-US" sz="2000" b="1" i="1" dirty="0">
                <a:solidFill>
                  <a:schemeClr val="accent4"/>
                </a:solidFill>
              </a:rPr>
              <a:t> du </a:t>
            </a:r>
            <a:r>
              <a:rPr lang="en-US" sz="2000" b="1" i="1" dirty="0" err="1">
                <a:solidFill>
                  <a:schemeClr val="accent4"/>
                </a:solidFill>
              </a:rPr>
              <a:t>numéro</a:t>
            </a:r>
            <a:r>
              <a:rPr lang="en-US" sz="2000" b="1" i="1" dirty="0">
                <a:solidFill>
                  <a:schemeClr val="accent4"/>
                </a:solidFill>
              </a:rPr>
              <a:t> </a:t>
            </a:r>
            <a:r>
              <a:rPr lang="en-US" sz="2000" b="1" i="1" dirty="0" err="1">
                <a:solidFill>
                  <a:schemeClr val="accent4"/>
                </a:solidFill>
              </a:rPr>
              <a:t>d’outil</a:t>
            </a:r>
            <a:endParaRPr lang="en-US" sz="2000" b="1" i="1" dirty="0">
              <a:solidFill>
                <a:schemeClr val="accent4"/>
              </a:solidFill>
            </a:endParaRPr>
          </a:p>
        </p:txBody>
      </p:sp>
      <p:cxnSp>
        <p:nvCxnSpPr>
          <p:cNvPr id="10" name="Curved Connector 11">
            <a:extLst>
              <a:ext uri="{FF2B5EF4-FFF2-40B4-BE49-F238E27FC236}">
                <a16:creationId xmlns:a16="http://schemas.microsoft.com/office/drawing/2014/main" id="{8E0F2B06-D9BA-41FA-86AE-9EE20464B594}"/>
              </a:ext>
            </a:extLst>
          </p:cNvPr>
          <p:cNvCxnSpPr>
            <a:cxnSpLocks/>
          </p:cNvCxnSpPr>
          <p:nvPr/>
        </p:nvCxnSpPr>
        <p:spPr>
          <a:xfrm rot="10800000" flipV="1">
            <a:off x="2309433" y="5604997"/>
            <a:ext cx="2294453" cy="331988"/>
          </a:xfrm>
          <a:prstGeom prst="curvedConnector3">
            <a:avLst>
              <a:gd name="adj1" fmla="val 50000"/>
            </a:avLst>
          </a:prstGeom>
          <a:ln>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C759647A-0E9B-4DD1-B36B-26A05F01DF3C}"/>
              </a:ext>
            </a:extLst>
          </p:cNvPr>
          <p:cNvSpPr txBox="1"/>
          <p:nvPr/>
        </p:nvSpPr>
        <p:spPr>
          <a:xfrm>
            <a:off x="4603886" y="5414191"/>
            <a:ext cx="2765501" cy="400110"/>
          </a:xfrm>
          <a:prstGeom prst="rect">
            <a:avLst/>
          </a:prstGeom>
          <a:noFill/>
        </p:spPr>
        <p:txBody>
          <a:bodyPr wrap="none" rtlCol="0">
            <a:spAutoFit/>
          </a:bodyPr>
          <a:lstStyle/>
          <a:p>
            <a:r>
              <a:rPr lang="en-US" sz="2000" b="1" i="1" dirty="0" err="1">
                <a:solidFill>
                  <a:schemeClr val="accent4"/>
                </a:solidFill>
              </a:rPr>
              <a:t>Données</a:t>
            </a:r>
            <a:r>
              <a:rPr lang="en-US" sz="2000" b="1" i="1" dirty="0">
                <a:solidFill>
                  <a:schemeClr val="accent4"/>
                </a:solidFill>
              </a:rPr>
              <a:t> du </a:t>
            </a:r>
            <a:r>
              <a:rPr lang="en-US" sz="2000" b="1" i="1" dirty="0" err="1">
                <a:solidFill>
                  <a:schemeClr val="accent4"/>
                </a:solidFill>
              </a:rPr>
              <a:t>parcours</a:t>
            </a:r>
            <a:endParaRPr lang="en-US" sz="2000" b="1" i="1" dirty="0">
              <a:solidFill>
                <a:schemeClr val="accent4"/>
              </a:solidFill>
            </a:endParaRPr>
          </a:p>
        </p:txBody>
      </p:sp>
      <p:sp>
        <p:nvSpPr>
          <p:cNvPr id="14" name="Title 1">
            <a:extLst>
              <a:ext uri="{FF2B5EF4-FFF2-40B4-BE49-F238E27FC236}">
                <a16:creationId xmlns:a16="http://schemas.microsoft.com/office/drawing/2014/main" id="{8C0991B1-7317-4411-956E-14A15B62CAA7}"/>
              </a:ext>
            </a:extLst>
          </p:cNvPr>
          <p:cNvSpPr txBox="1">
            <a:spLocks/>
          </p:cNvSpPr>
          <p:nvPr/>
        </p:nvSpPr>
        <p:spPr>
          <a:xfrm>
            <a:off x="411738" y="118100"/>
            <a:ext cx="8534400" cy="457200"/>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3733" kern="1200" baseline="0">
                <a:solidFill>
                  <a:schemeClr val="tx1"/>
                </a:solidFill>
                <a:latin typeface="Artifakt Legend" charset="0"/>
                <a:ea typeface="Artifakt Legend" charset="0"/>
                <a:cs typeface="Artifakt Legend" charset="0"/>
              </a:defRPr>
            </a:lvl1pPr>
          </a:lstStyle>
          <a:p>
            <a:r>
              <a:rPr lang="en-GB" dirty="0" err="1">
                <a:solidFill>
                  <a:schemeClr val="accent4"/>
                </a:solidFill>
                <a:latin typeface="+mj-lt"/>
              </a:rPr>
              <a:t>Navigateur</a:t>
            </a:r>
            <a:endParaRPr lang="en-US" dirty="0">
              <a:solidFill>
                <a:schemeClr val="accent4"/>
              </a:solidFill>
              <a:latin typeface="+mj-lt"/>
            </a:endParaRPr>
          </a:p>
        </p:txBody>
      </p:sp>
      <p:cxnSp>
        <p:nvCxnSpPr>
          <p:cNvPr id="4" name="Curved Connector 11">
            <a:extLst>
              <a:ext uri="{FF2B5EF4-FFF2-40B4-BE49-F238E27FC236}">
                <a16:creationId xmlns:a16="http://schemas.microsoft.com/office/drawing/2014/main" id="{794454E0-333E-48B3-BDCC-1A4372A2267B}"/>
              </a:ext>
            </a:extLst>
          </p:cNvPr>
          <p:cNvCxnSpPr>
            <a:cxnSpLocks/>
          </p:cNvCxnSpPr>
          <p:nvPr/>
        </p:nvCxnSpPr>
        <p:spPr>
          <a:xfrm rot="10800000" flipV="1">
            <a:off x="2309433" y="2077374"/>
            <a:ext cx="2736702" cy="512389"/>
          </a:xfrm>
          <a:prstGeom prst="curvedConnector3">
            <a:avLst>
              <a:gd name="adj1" fmla="val 54217"/>
            </a:avLst>
          </a:prstGeom>
          <a:ln>
            <a:solidFill>
              <a:schemeClr val="accent4"/>
            </a:solidFill>
            <a:tailEnd type="arrow"/>
          </a:ln>
        </p:spPr>
        <p:style>
          <a:lnRef idx="3">
            <a:schemeClr val="accent6"/>
          </a:lnRef>
          <a:fillRef idx="0">
            <a:schemeClr val="accent6"/>
          </a:fillRef>
          <a:effectRef idx="2">
            <a:schemeClr val="accent6"/>
          </a:effectRef>
          <a:fontRef idx="minor">
            <a:schemeClr val="tx1"/>
          </a:fontRef>
        </p:style>
      </p:cxnSp>
      <p:cxnSp>
        <p:nvCxnSpPr>
          <p:cNvPr id="6" name="Curved Connector 11">
            <a:extLst>
              <a:ext uri="{FF2B5EF4-FFF2-40B4-BE49-F238E27FC236}">
                <a16:creationId xmlns:a16="http://schemas.microsoft.com/office/drawing/2014/main" id="{F3A21344-B735-4501-BE98-BF17EC1165A1}"/>
              </a:ext>
            </a:extLst>
          </p:cNvPr>
          <p:cNvCxnSpPr>
            <a:cxnSpLocks/>
          </p:cNvCxnSpPr>
          <p:nvPr/>
        </p:nvCxnSpPr>
        <p:spPr>
          <a:xfrm rot="10800000" flipV="1">
            <a:off x="2796467" y="3467194"/>
            <a:ext cx="2167895" cy="394671"/>
          </a:xfrm>
          <a:prstGeom prst="curvedConnector3">
            <a:avLst>
              <a:gd name="adj1" fmla="val 50000"/>
            </a:avLst>
          </a:prstGeom>
          <a:ln>
            <a:solidFill>
              <a:schemeClr val="accent4"/>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38418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1BF3707-F83D-45AA-9078-8A24637D9819}"/>
              </a:ext>
            </a:extLst>
          </p:cNvPr>
          <p:cNvSpPr txBox="1">
            <a:spLocks/>
          </p:cNvSpPr>
          <p:nvPr/>
        </p:nvSpPr>
        <p:spPr>
          <a:xfrm>
            <a:off x="304800" y="285750"/>
            <a:ext cx="8534400"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solidFill>
                  <a:schemeClr val="accent4"/>
                </a:solidFill>
                <a:latin typeface="+mj-lt"/>
              </a:rPr>
              <a:t>Properties </a:t>
            </a:r>
            <a:r>
              <a:rPr lang="en-GB">
                <a:solidFill>
                  <a:schemeClr val="accent4"/>
                </a:solidFill>
                <a:latin typeface="+mj-lt"/>
              </a:rPr>
              <a:t>– Liaison</a:t>
            </a:r>
            <a:endParaRPr lang="en-US" dirty="0">
              <a:solidFill>
                <a:schemeClr val="accent4"/>
              </a:solidFill>
              <a:latin typeface="+mj-lt"/>
            </a:endParaRPr>
          </a:p>
        </p:txBody>
      </p:sp>
      <p:sp>
        <p:nvSpPr>
          <p:cNvPr id="17" name="Text Placeholder 1">
            <a:extLst>
              <a:ext uri="{FF2B5EF4-FFF2-40B4-BE49-F238E27FC236}">
                <a16:creationId xmlns:a16="http://schemas.microsoft.com/office/drawing/2014/main" id="{ABAD1985-7FFC-4FBD-9443-CA6C198A84E4}"/>
              </a:ext>
            </a:extLst>
          </p:cNvPr>
          <p:cNvSpPr txBox="1">
            <a:spLocks/>
          </p:cNvSpPr>
          <p:nvPr/>
        </p:nvSpPr>
        <p:spPr>
          <a:xfrm>
            <a:off x="7387926" y="4951686"/>
            <a:ext cx="1918104" cy="457200"/>
          </a:xfrm>
          <a:prstGeom prst="rect">
            <a:avLst/>
          </a:prstGeom>
        </p:spPr>
        <p:txBody>
          <a:bodyPr tIns="182880" anchor="t"/>
          <a:lstStyle>
            <a:lvl1pPr marL="342900" indent="-342900" algn="l" defTabSz="914400" rtl="0" eaLnBrk="1" latinLnBrk="0" hangingPunct="1">
              <a:lnSpc>
                <a:spcPct val="90000"/>
              </a:lnSpc>
              <a:spcBef>
                <a:spcPts val="1000"/>
              </a:spcBef>
              <a:buClr>
                <a:srgbClr val="EE8822"/>
              </a:buClr>
              <a:buFont typeface="Artifakt Element" panose="020B0503050000020004" pitchFamily="34" charset="0"/>
              <a:buChar char="▸"/>
              <a:defRPr sz="2000" kern="1200" baseline="0">
                <a:solidFill>
                  <a:schemeClr val="tx1"/>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4"/>
                </a:solidFill>
              </a:rPr>
              <a:t>5</a:t>
            </a:r>
            <a:r>
              <a:rPr lang="en-US" b="1" dirty="0">
                <a:solidFill>
                  <a:schemeClr val="accent4"/>
                </a:solidFill>
                <a:cs typeface="Artifakt ElementOfc"/>
              </a:rPr>
              <a:t> Axis Shortest Path</a:t>
            </a:r>
          </a:p>
        </p:txBody>
      </p:sp>
      <p:pic>
        <p:nvPicPr>
          <p:cNvPr id="18" name="Picture 17">
            <a:extLst>
              <a:ext uri="{FF2B5EF4-FFF2-40B4-BE49-F238E27FC236}">
                <a16:creationId xmlns:a16="http://schemas.microsoft.com/office/drawing/2014/main" id="{BE43E758-9823-4984-9F47-8F3755B16891}"/>
              </a:ext>
            </a:extLst>
          </p:cNvPr>
          <p:cNvPicPr>
            <a:picLocks noChangeAspect="1"/>
          </p:cNvPicPr>
          <p:nvPr/>
        </p:nvPicPr>
        <p:blipFill>
          <a:blip r:embed="rId3"/>
          <a:stretch>
            <a:fillRect/>
          </a:stretch>
        </p:blipFill>
        <p:spPr>
          <a:xfrm>
            <a:off x="7246704" y="1276221"/>
            <a:ext cx="2469232" cy="1529215"/>
          </a:xfrm>
          <a:prstGeom prst="rect">
            <a:avLst/>
          </a:prstGeom>
        </p:spPr>
      </p:pic>
      <p:pic>
        <p:nvPicPr>
          <p:cNvPr id="19" name="Picture 18">
            <a:extLst>
              <a:ext uri="{FF2B5EF4-FFF2-40B4-BE49-F238E27FC236}">
                <a16:creationId xmlns:a16="http://schemas.microsoft.com/office/drawing/2014/main" id="{9192C28F-FEB2-4261-9436-BC3193A0CB2B}"/>
              </a:ext>
            </a:extLst>
          </p:cNvPr>
          <p:cNvPicPr>
            <a:picLocks noChangeAspect="1"/>
          </p:cNvPicPr>
          <p:nvPr/>
        </p:nvPicPr>
        <p:blipFill>
          <a:blip r:embed="rId4"/>
          <a:stretch>
            <a:fillRect/>
          </a:stretch>
        </p:blipFill>
        <p:spPr>
          <a:xfrm>
            <a:off x="7312123" y="3546978"/>
            <a:ext cx="2061617" cy="1404708"/>
          </a:xfrm>
          <a:prstGeom prst="rect">
            <a:avLst/>
          </a:prstGeom>
        </p:spPr>
      </p:pic>
      <p:sp>
        <p:nvSpPr>
          <p:cNvPr id="20" name="Text Placeholder 1">
            <a:extLst>
              <a:ext uri="{FF2B5EF4-FFF2-40B4-BE49-F238E27FC236}">
                <a16:creationId xmlns:a16="http://schemas.microsoft.com/office/drawing/2014/main" id="{5F95CE74-D6CA-4D48-B775-47585CB2FF41}"/>
              </a:ext>
            </a:extLst>
          </p:cNvPr>
          <p:cNvSpPr txBox="1">
            <a:spLocks/>
          </p:cNvSpPr>
          <p:nvPr/>
        </p:nvSpPr>
        <p:spPr>
          <a:xfrm>
            <a:off x="7494360" y="2565266"/>
            <a:ext cx="1999198" cy="457200"/>
          </a:xfrm>
          <a:prstGeom prst="rect">
            <a:avLst/>
          </a:prstGeom>
        </p:spPr>
        <p:txBody>
          <a:bodyPr tIns="18288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accent4"/>
                </a:solidFill>
                <a:latin typeface="+mn-lt"/>
              </a:rPr>
              <a:t>3</a:t>
            </a:r>
            <a:r>
              <a:rPr lang="en-US" sz="2000" b="1" dirty="0">
                <a:solidFill>
                  <a:schemeClr val="accent4"/>
                </a:solidFill>
                <a:latin typeface="+mn-lt"/>
                <a:cs typeface="Artifakt ElementOfc"/>
              </a:rPr>
              <a:t> Axis Shortest Path</a:t>
            </a:r>
            <a:endParaRPr lang="en-US" sz="2000" b="1" dirty="0">
              <a:solidFill>
                <a:schemeClr val="accent4"/>
              </a:solidFill>
              <a:latin typeface="+mn-lt"/>
            </a:endParaRPr>
          </a:p>
        </p:txBody>
      </p:sp>
      <p:pic>
        <p:nvPicPr>
          <p:cNvPr id="21" name="Picture 20">
            <a:extLst>
              <a:ext uri="{FF2B5EF4-FFF2-40B4-BE49-F238E27FC236}">
                <a16:creationId xmlns:a16="http://schemas.microsoft.com/office/drawing/2014/main" id="{0F01CF2F-D0BE-4B07-BDEE-9C2A314ABCDF}"/>
              </a:ext>
            </a:extLst>
          </p:cNvPr>
          <p:cNvPicPr>
            <a:picLocks noChangeAspect="1"/>
          </p:cNvPicPr>
          <p:nvPr/>
        </p:nvPicPr>
        <p:blipFill>
          <a:blip r:embed="rId5"/>
          <a:stretch>
            <a:fillRect/>
          </a:stretch>
        </p:blipFill>
        <p:spPr>
          <a:xfrm>
            <a:off x="9731991" y="1276221"/>
            <a:ext cx="2460009" cy="1710871"/>
          </a:xfrm>
          <a:prstGeom prst="rect">
            <a:avLst/>
          </a:prstGeom>
        </p:spPr>
      </p:pic>
      <p:pic>
        <p:nvPicPr>
          <p:cNvPr id="22" name="Picture 21">
            <a:extLst>
              <a:ext uri="{FF2B5EF4-FFF2-40B4-BE49-F238E27FC236}">
                <a16:creationId xmlns:a16="http://schemas.microsoft.com/office/drawing/2014/main" id="{45B16328-F5D5-4808-8BA6-6C2CF51FD1C7}"/>
              </a:ext>
            </a:extLst>
          </p:cNvPr>
          <p:cNvPicPr>
            <a:picLocks noChangeAspect="1"/>
          </p:cNvPicPr>
          <p:nvPr/>
        </p:nvPicPr>
        <p:blipFill>
          <a:blip r:embed="rId6"/>
          <a:stretch>
            <a:fillRect/>
          </a:stretch>
        </p:blipFill>
        <p:spPr>
          <a:xfrm>
            <a:off x="9531582" y="3672031"/>
            <a:ext cx="2545002" cy="1641069"/>
          </a:xfrm>
          <a:prstGeom prst="rect">
            <a:avLst/>
          </a:prstGeom>
        </p:spPr>
      </p:pic>
      <p:sp>
        <p:nvSpPr>
          <p:cNvPr id="23" name="Text Placeholder 1">
            <a:extLst>
              <a:ext uri="{FF2B5EF4-FFF2-40B4-BE49-F238E27FC236}">
                <a16:creationId xmlns:a16="http://schemas.microsoft.com/office/drawing/2014/main" id="{9F1B9509-BDC6-4023-A08C-F2566F8DF129}"/>
              </a:ext>
            </a:extLst>
          </p:cNvPr>
          <p:cNvSpPr txBox="1">
            <a:spLocks/>
          </p:cNvSpPr>
          <p:nvPr/>
        </p:nvSpPr>
        <p:spPr>
          <a:xfrm>
            <a:off x="9970368" y="2722255"/>
            <a:ext cx="1983199" cy="457201"/>
          </a:xfrm>
          <a:prstGeom prst="rect">
            <a:avLst/>
          </a:prstGeom>
        </p:spPr>
        <p:txBody>
          <a:bodyPr tIns="18288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accent4"/>
                </a:solidFill>
                <a:latin typeface="+mn-lt"/>
              </a:rPr>
              <a:t>With Retracts</a:t>
            </a:r>
          </a:p>
        </p:txBody>
      </p:sp>
      <p:sp>
        <p:nvSpPr>
          <p:cNvPr id="24" name="Text Placeholder 1">
            <a:extLst>
              <a:ext uri="{FF2B5EF4-FFF2-40B4-BE49-F238E27FC236}">
                <a16:creationId xmlns:a16="http://schemas.microsoft.com/office/drawing/2014/main" id="{7FB6FA71-EC50-4CAB-9945-13A7035FF469}"/>
              </a:ext>
            </a:extLst>
          </p:cNvPr>
          <p:cNvSpPr txBox="1">
            <a:spLocks/>
          </p:cNvSpPr>
          <p:nvPr/>
        </p:nvSpPr>
        <p:spPr>
          <a:xfrm>
            <a:off x="9838706" y="4951686"/>
            <a:ext cx="2082360" cy="517999"/>
          </a:xfrm>
          <a:prstGeom prst="rect">
            <a:avLst/>
          </a:prstGeom>
        </p:spPr>
        <p:txBody>
          <a:bodyPr tIns="182880" anchor="t"/>
          <a:lstStyle>
            <a:lvl1pPr marL="342900" indent="-342900" algn="l" defTabSz="914400" rtl="0" eaLnBrk="1" latinLnBrk="0" hangingPunct="1">
              <a:lnSpc>
                <a:spcPct val="90000"/>
              </a:lnSpc>
              <a:spcBef>
                <a:spcPts val="1000"/>
              </a:spcBef>
              <a:buClr>
                <a:srgbClr val="EE8822"/>
              </a:buClr>
              <a:buFont typeface="Artifakt Element" panose="020B0503050000020004" pitchFamily="34" charset="0"/>
              <a:buChar char="▸"/>
              <a:defRPr sz="2000" kern="1200" baseline="0">
                <a:solidFill>
                  <a:schemeClr val="tx1"/>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E8822"/>
              </a:buClr>
              <a:buFont typeface="Artifakt Element" panose="020B05030500000200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4"/>
                </a:solidFill>
              </a:rPr>
              <a:t>Stay-Down</a:t>
            </a:r>
            <a:r>
              <a:rPr lang="en-US" b="1" dirty="0">
                <a:solidFill>
                  <a:schemeClr val="accent4"/>
                </a:solidFill>
                <a:cs typeface="Artifakt ElementOfc"/>
              </a:rPr>
              <a:t> Linking</a:t>
            </a:r>
            <a:endParaRPr lang="en-US" b="1" dirty="0">
              <a:solidFill>
                <a:schemeClr val="accent4"/>
              </a:solidFill>
            </a:endParaRPr>
          </a:p>
        </p:txBody>
      </p:sp>
      <p:sp>
        <p:nvSpPr>
          <p:cNvPr id="26" name="Content Placeholder 2">
            <a:extLst>
              <a:ext uri="{FF2B5EF4-FFF2-40B4-BE49-F238E27FC236}">
                <a16:creationId xmlns:a16="http://schemas.microsoft.com/office/drawing/2014/main" id="{B4C96D96-B70B-4E59-A914-69B9B1E0AB51}"/>
              </a:ext>
            </a:extLst>
          </p:cNvPr>
          <p:cNvSpPr txBox="1">
            <a:spLocks/>
          </p:cNvSpPr>
          <p:nvPr/>
        </p:nvSpPr>
        <p:spPr>
          <a:xfrm>
            <a:off x="439530" y="1096949"/>
            <a:ext cx="4554110" cy="5181600"/>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4"/>
              </a:buClr>
            </a:pPr>
            <a:r>
              <a:rPr lang="fr-FR" sz="2000" dirty="0"/>
              <a:t>L'onglet liaison permet de modifier les liaisons et transitions</a:t>
            </a:r>
          </a:p>
          <a:p>
            <a:pPr>
              <a:buClr>
                <a:schemeClr val="accent4"/>
              </a:buClr>
            </a:pPr>
            <a:r>
              <a:rPr lang="fr-FR" sz="2000" dirty="0"/>
              <a:t>Pour de nombreuses opérations, des modes de liaison sont proposés: retrait complet, retrait minimale et chemin le plus court</a:t>
            </a:r>
          </a:p>
          <a:p>
            <a:pPr>
              <a:buClr>
                <a:schemeClr val="accent4"/>
              </a:buClr>
            </a:pPr>
            <a:r>
              <a:rPr lang="fr-FR" sz="2000" dirty="0"/>
              <a:t>Les types de rampe incluent: hélicoïdal, rampe, pré-perçage, zig-zag, profil, profil lisse et plongée en dehors du brut</a:t>
            </a:r>
          </a:p>
          <a:p>
            <a:pPr>
              <a:buClr>
                <a:schemeClr val="accent4"/>
              </a:buClr>
            </a:pPr>
            <a:r>
              <a:rPr lang="fr-FR" sz="2000" dirty="0"/>
              <a:t>Les distances « outil baissé » peuvent être augmentées pour minimiser le nombre / la distance des rétractations</a:t>
            </a:r>
          </a:p>
          <a:p>
            <a:pPr>
              <a:buClr>
                <a:schemeClr val="accent4"/>
              </a:buClr>
            </a:pPr>
            <a:r>
              <a:rPr lang="fr-FR" sz="2000" dirty="0"/>
              <a:t>Les positions d'entrée et de pré-perçage peuvent également être choisies</a:t>
            </a:r>
            <a:endParaRPr lang="en-US" sz="2000" dirty="0"/>
          </a:p>
        </p:txBody>
      </p:sp>
      <p:pic>
        <p:nvPicPr>
          <p:cNvPr id="3" name="Image 2">
            <a:extLst>
              <a:ext uri="{FF2B5EF4-FFF2-40B4-BE49-F238E27FC236}">
                <a16:creationId xmlns:a16="http://schemas.microsoft.com/office/drawing/2014/main" id="{86F81ADA-1721-433E-B289-5026833CB682}"/>
              </a:ext>
            </a:extLst>
          </p:cNvPr>
          <p:cNvPicPr>
            <a:picLocks noChangeAspect="1"/>
          </p:cNvPicPr>
          <p:nvPr/>
        </p:nvPicPr>
        <p:blipFill>
          <a:blip r:embed="rId7"/>
          <a:stretch>
            <a:fillRect/>
          </a:stretch>
        </p:blipFill>
        <p:spPr>
          <a:xfrm>
            <a:off x="5240093" y="1201458"/>
            <a:ext cx="1694740" cy="4691040"/>
          </a:xfrm>
          <a:prstGeom prst="rect">
            <a:avLst/>
          </a:prstGeom>
        </p:spPr>
      </p:pic>
    </p:spTree>
    <p:extLst>
      <p:ext uri="{BB962C8B-B14F-4D97-AF65-F5344CB8AC3E}">
        <p14:creationId xmlns:p14="http://schemas.microsoft.com/office/powerpoint/2010/main" val="2292582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solidFill>
                  <a:schemeClr val="accent4"/>
                </a:solidFill>
                <a:latin typeface="+mn-lt"/>
              </a:rPr>
              <a:t>Stratégies</a:t>
            </a:r>
            <a:r>
              <a:rPr lang="en-US" dirty="0">
                <a:solidFill>
                  <a:schemeClr val="accent4"/>
                </a:solidFill>
                <a:latin typeface="+mn-lt"/>
              </a:rPr>
              <a:t> 3D</a:t>
            </a:r>
          </a:p>
        </p:txBody>
      </p:sp>
    </p:spTree>
    <p:extLst>
      <p:ext uri="{BB962C8B-B14F-4D97-AF65-F5344CB8AC3E}">
        <p14:creationId xmlns:p14="http://schemas.microsoft.com/office/powerpoint/2010/main" val="914897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3652508"/>
            <a:ext cx="3727522" cy="2662107"/>
          </a:xfrm>
        </p:spPr>
        <p:txBody>
          <a:bodyPr/>
          <a:lstStyle/>
          <a:p>
            <a:r>
              <a:rPr lang="en-GB" sz="2200" b="1" dirty="0" err="1">
                <a:latin typeface="+mn-lt"/>
              </a:rPr>
              <a:t>Evidement</a:t>
            </a:r>
            <a:r>
              <a:rPr lang="en-GB" sz="2200" b="1" dirty="0">
                <a:latin typeface="+mn-lt"/>
              </a:rPr>
              <a:t> </a:t>
            </a:r>
            <a:r>
              <a:rPr lang="en-GB" sz="2200" b="1" dirty="0" err="1">
                <a:latin typeface="+mn-lt"/>
              </a:rPr>
              <a:t>adaptatif</a:t>
            </a:r>
            <a:endParaRPr lang="en-GB" sz="2200" b="1" dirty="0">
              <a:latin typeface="+mn-lt"/>
            </a:endParaRPr>
          </a:p>
          <a:p>
            <a:pPr marL="342900" indent="-342900">
              <a:buClr>
                <a:schemeClr val="accent4"/>
              </a:buClr>
              <a:buFont typeface="Wingdings" panose="05000000000000000000" pitchFamily="2" charset="2"/>
              <a:buChar char="§"/>
            </a:pPr>
            <a:r>
              <a:rPr lang="fr-FR" sz="2000" dirty="0">
                <a:latin typeface="+mn-lt"/>
              </a:rPr>
              <a:t>Stratégie d'ébauche qui évite les coupes sur toute la largeur en rasant progressivement le matériau</a:t>
            </a:r>
          </a:p>
          <a:p>
            <a:pPr marL="342900" indent="-342900">
              <a:buClr>
                <a:schemeClr val="accent4"/>
              </a:buClr>
              <a:buFont typeface="Wingdings" panose="05000000000000000000" pitchFamily="2" charset="2"/>
              <a:buChar char="§"/>
            </a:pPr>
            <a:r>
              <a:rPr lang="fr-FR" sz="2000" dirty="0">
                <a:latin typeface="+mn-lt"/>
              </a:rPr>
              <a:t>Les conditions de coupe restent constantes avec une charge stable sur l'outil</a:t>
            </a:r>
            <a:endParaRPr lang="en-GB" sz="2000" dirty="0">
              <a:latin typeface="+mn-lt"/>
            </a:endParaRPr>
          </a:p>
        </p:txBody>
      </p:sp>
      <p:pic>
        <p:nvPicPr>
          <p:cNvPr id="7170" name="Picture 2" descr="http://help.autodesk.com/cloudhelp/ENU/Fusion-CAM/images/GUID-192D0A35-B310-4405-AF18-4BBF46971225.png">
            <a:extLst>
              <a:ext uri="{FF2B5EF4-FFF2-40B4-BE49-F238E27FC236}">
                <a16:creationId xmlns:a16="http://schemas.microsoft.com/office/drawing/2014/main" id="{3569C2DD-3D98-4A95-858C-F5080BD9A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8" y="990601"/>
            <a:ext cx="2894227" cy="27133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6EF51EF6-C4A9-4DB4-A1B7-428E5C9FCB17}"/>
              </a:ext>
            </a:extLst>
          </p:cNvPr>
          <p:cNvSpPr txBox="1">
            <a:spLocks/>
          </p:cNvSpPr>
          <p:nvPr/>
        </p:nvSpPr>
        <p:spPr>
          <a:xfrm>
            <a:off x="4229131" y="3601924"/>
            <a:ext cx="3727523"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err="1"/>
              <a:t>Evidement</a:t>
            </a:r>
            <a:r>
              <a:rPr lang="en-GB" sz="2200" b="1" dirty="0"/>
              <a:t> de poche</a:t>
            </a:r>
          </a:p>
          <a:p>
            <a:pPr>
              <a:buClr>
                <a:schemeClr val="accent4"/>
              </a:buClr>
            </a:pPr>
            <a:r>
              <a:rPr lang="fr-FR" sz="2000" dirty="0"/>
              <a:t>Stratégie d'ébauche conventionnelle pour le dégagement de grandes quantités de matière</a:t>
            </a:r>
          </a:p>
          <a:p>
            <a:pPr>
              <a:buClr>
                <a:schemeClr val="accent4"/>
              </a:buClr>
            </a:pPr>
            <a:r>
              <a:rPr lang="fr-FR" sz="2000" dirty="0"/>
              <a:t>La pièce est évidée couche par couche avec des contours décalés lisses maintenant le fraisage en avalant.</a:t>
            </a:r>
            <a:endParaRPr lang="en-GB" sz="2000" b="1" dirty="0"/>
          </a:p>
        </p:txBody>
      </p:sp>
      <p:pic>
        <p:nvPicPr>
          <p:cNvPr id="11" name="Picture 6" descr="http://help.autodesk.com/cloudhelp/ENU/Fusion-CAM/images/GUID-9BD0A75E-AE56-4F00-8DEC-08C2B6E886DD.png">
            <a:extLst>
              <a:ext uri="{FF2B5EF4-FFF2-40B4-BE49-F238E27FC236}">
                <a16:creationId xmlns:a16="http://schemas.microsoft.com/office/drawing/2014/main" id="{CCEE8209-3366-4F47-B3D3-AA392EFA1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925" y="1045454"/>
            <a:ext cx="2833935" cy="265681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905F0AA-1839-4AA3-AE29-38A4C31B88ED}"/>
              </a:ext>
            </a:extLst>
          </p:cNvPr>
          <p:cNvSpPr txBox="1">
            <a:spLocks/>
          </p:cNvSpPr>
          <p:nvPr/>
        </p:nvSpPr>
        <p:spPr>
          <a:xfrm>
            <a:off x="8323277" y="3702267"/>
            <a:ext cx="3727523" cy="2927214"/>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133" b="1" dirty="0"/>
              <a:t>Horizontal Clearing</a:t>
            </a:r>
          </a:p>
          <a:p>
            <a:pPr>
              <a:buClr>
                <a:schemeClr val="accent4"/>
              </a:buClr>
            </a:pPr>
            <a:r>
              <a:rPr lang="en-US" sz="2000" dirty="0" err="1"/>
              <a:t>Opération</a:t>
            </a:r>
            <a:r>
              <a:rPr lang="en-US" sz="2000" dirty="0"/>
              <a:t> </a:t>
            </a:r>
            <a:r>
              <a:rPr lang="en-US" sz="2000" dirty="0" err="1"/>
              <a:t>d'ébauche</a:t>
            </a:r>
            <a:r>
              <a:rPr lang="en-US" sz="2000" dirty="0"/>
              <a:t> / semi-</a:t>
            </a:r>
            <a:r>
              <a:rPr lang="en-US" sz="2000" dirty="0" err="1"/>
              <a:t>finition</a:t>
            </a:r>
            <a:r>
              <a:rPr lang="en-US" sz="2000" dirty="0"/>
              <a:t> / </a:t>
            </a:r>
            <a:r>
              <a:rPr lang="en-US" sz="2000" dirty="0" err="1"/>
              <a:t>finition</a:t>
            </a:r>
            <a:endParaRPr lang="en-US" sz="2000" dirty="0"/>
          </a:p>
          <a:p>
            <a:pPr>
              <a:buClr>
                <a:schemeClr val="accent4"/>
              </a:buClr>
            </a:pPr>
            <a:r>
              <a:rPr lang="fr-FR" sz="2000" dirty="0"/>
              <a:t>Détecte automatiquement toutes les zones planes de la pièce et les dégages avec un chemin de décalage.</a:t>
            </a:r>
            <a:endParaRPr lang="en-US" sz="2000" dirty="0"/>
          </a:p>
        </p:txBody>
      </p:sp>
      <p:pic>
        <p:nvPicPr>
          <p:cNvPr id="12" name="Picture 6" descr="http://help.autodesk.com/cloudhelp/ENU/Fusion-CAM/images/GUID-54AD7500-0D5C-43C2-ADEB-9C835D7B19BD.png">
            <a:extLst>
              <a:ext uri="{FF2B5EF4-FFF2-40B4-BE49-F238E27FC236}">
                <a16:creationId xmlns:a16="http://schemas.microsoft.com/office/drawing/2014/main" id="{6F3AC56F-DAC9-442A-868C-86EABEE7FB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631" y="990601"/>
            <a:ext cx="2785411" cy="261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8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296" y="3553651"/>
            <a:ext cx="3509056" cy="2662107"/>
          </a:xfrm>
        </p:spPr>
        <p:txBody>
          <a:bodyPr/>
          <a:lstStyle/>
          <a:p>
            <a:r>
              <a:rPr lang="en-GB" sz="2200" b="1" dirty="0" err="1">
                <a:latin typeface="+mn-lt"/>
              </a:rPr>
              <a:t>Parallèle</a:t>
            </a:r>
            <a:endParaRPr lang="en-GB" sz="2200" b="1" dirty="0">
              <a:latin typeface="+mn-lt"/>
            </a:endParaRPr>
          </a:p>
          <a:p>
            <a:pPr marL="342900" indent="-342900">
              <a:buClr>
                <a:schemeClr val="accent4"/>
              </a:buClr>
              <a:buFont typeface="Wingdings" panose="05000000000000000000" pitchFamily="2" charset="2"/>
              <a:buChar char="§"/>
            </a:pPr>
            <a:r>
              <a:rPr lang="fr-FR" sz="2200" dirty="0">
                <a:latin typeface="+mn-lt"/>
              </a:rPr>
              <a:t>Idéal pour les zones peu profondes et le fraisage vers le bas</a:t>
            </a:r>
          </a:p>
          <a:p>
            <a:pPr marL="342900" indent="-342900">
              <a:buClr>
                <a:schemeClr val="accent4"/>
              </a:buClr>
              <a:buFont typeface="Wingdings" panose="05000000000000000000" pitchFamily="2" charset="2"/>
              <a:buChar char="§"/>
            </a:pPr>
            <a:r>
              <a:rPr lang="fr-FR" sz="2200" dirty="0">
                <a:latin typeface="+mn-lt"/>
              </a:rPr>
              <a:t>Les passes sont parallèles dans le plan XY, suivent la surface dans la direction Z</a:t>
            </a:r>
            <a:endParaRPr lang="en-US" sz="2200" dirty="0">
              <a:latin typeface="+mn-lt"/>
            </a:endParaRPr>
          </a:p>
        </p:txBody>
      </p:sp>
      <p:sp>
        <p:nvSpPr>
          <p:cNvPr id="9" name="Content Placeholder 2">
            <a:extLst>
              <a:ext uri="{FF2B5EF4-FFF2-40B4-BE49-F238E27FC236}">
                <a16:creationId xmlns:a16="http://schemas.microsoft.com/office/drawing/2014/main" id="{09EF5D8D-A92B-47BE-B979-5B2CE80C69A2}"/>
              </a:ext>
            </a:extLst>
          </p:cNvPr>
          <p:cNvSpPr txBox="1">
            <a:spLocks/>
          </p:cNvSpPr>
          <p:nvPr/>
        </p:nvSpPr>
        <p:spPr>
          <a:xfrm>
            <a:off x="4238973" y="3601923"/>
            <a:ext cx="3727523"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a:t>Contour</a:t>
            </a:r>
          </a:p>
          <a:p>
            <a:pPr>
              <a:buClr>
                <a:schemeClr val="accent4"/>
              </a:buClr>
            </a:pPr>
            <a:r>
              <a:rPr lang="fr-FR" sz="2000" dirty="0"/>
              <a:t>Crée des parcours d'outils avec Z constant le long des contours d'une pièce en fonction de l'angle de la pente</a:t>
            </a:r>
          </a:p>
          <a:p>
            <a:pPr>
              <a:buClr>
                <a:schemeClr val="accent4"/>
              </a:buClr>
            </a:pPr>
            <a:r>
              <a:rPr lang="fr-FR" sz="2000" dirty="0"/>
              <a:t>Convient pour la finition des pentes raides - peut être utilisé pour la semi-finition / finition</a:t>
            </a:r>
            <a:endParaRPr lang="en-US" sz="2000" dirty="0"/>
          </a:p>
        </p:txBody>
      </p:sp>
      <p:pic>
        <p:nvPicPr>
          <p:cNvPr id="5122" name="Picture 2" descr="http://help.autodesk.com/cloudhelp/ENU/Fusion-CAM/images/GUID-5B6F8A34-44A5-4B84-8109-9287F9B890D2.png">
            <a:extLst>
              <a:ext uri="{FF2B5EF4-FFF2-40B4-BE49-F238E27FC236}">
                <a16:creationId xmlns:a16="http://schemas.microsoft.com/office/drawing/2014/main" id="{EC09D213-E170-47DC-88D6-2ECC60001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321" y="1014907"/>
            <a:ext cx="2575033" cy="24140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help.autodesk.com/cloudhelp/ENU/Fusion-CAM/images/GUID-86A874E8-9CFD-49F4-A918-8104A01FA3B9.png">
            <a:extLst>
              <a:ext uri="{FF2B5EF4-FFF2-40B4-BE49-F238E27FC236}">
                <a16:creationId xmlns:a16="http://schemas.microsoft.com/office/drawing/2014/main" id="{890505BC-8089-4475-9B76-DE88528E7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6" y="890258"/>
            <a:ext cx="3048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mp finishing strategy">
            <a:extLst>
              <a:ext uri="{FF2B5EF4-FFF2-40B4-BE49-F238E27FC236}">
                <a16:creationId xmlns:a16="http://schemas.microsoft.com/office/drawing/2014/main" id="{5B8CD6F6-1C4F-418C-9EB9-E93F5E7DB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640" y="890258"/>
            <a:ext cx="3466496" cy="246616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62879631-5030-45B3-802F-FB60E817B84F}"/>
              </a:ext>
            </a:extLst>
          </p:cNvPr>
          <p:cNvSpPr txBox="1">
            <a:spLocks/>
          </p:cNvSpPr>
          <p:nvPr/>
        </p:nvSpPr>
        <p:spPr>
          <a:xfrm>
            <a:off x="8331906" y="3601923"/>
            <a:ext cx="3531995"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err="1"/>
              <a:t>Rampe</a:t>
            </a:r>
            <a:endParaRPr lang="en-GB" sz="2200" b="1" dirty="0"/>
          </a:p>
          <a:p>
            <a:pPr>
              <a:buClr>
                <a:schemeClr val="accent4"/>
              </a:buClr>
            </a:pPr>
            <a:r>
              <a:rPr lang="en-GB" sz="2200" dirty="0" err="1"/>
              <a:t>Destiné</a:t>
            </a:r>
            <a:r>
              <a:rPr lang="en-GB" sz="2200" dirty="0"/>
              <a:t> aux zones </a:t>
            </a:r>
            <a:r>
              <a:rPr lang="en-GB" sz="2200" dirty="0" err="1"/>
              <a:t>pentues</a:t>
            </a:r>
            <a:endParaRPr lang="en-GB" sz="2200" dirty="0"/>
          </a:p>
          <a:p>
            <a:pPr>
              <a:buClr>
                <a:schemeClr val="accent4"/>
              </a:buClr>
            </a:pPr>
            <a:r>
              <a:rPr lang="en-GB" sz="2200" dirty="0" err="1"/>
              <a:t>Usinage</a:t>
            </a:r>
            <a:r>
              <a:rPr lang="en-GB" sz="2200" dirty="0"/>
              <a:t> de </a:t>
            </a:r>
            <a:r>
              <a:rPr lang="en-GB" sz="2200" dirty="0" err="1"/>
              <a:t>pentes</a:t>
            </a:r>
            <a:r>
              <a:rPr lang="en-GB" sz="2200" dirty="0"/>
              <a:t> </a:t>
            </a:r>
            <a:r>
              <a:rPr lang="en-GB" sz="2200" dirty="0" err="1"/>
              <a:t>en</a:t>
            </a:r>
            <a:r>
              <a:rPr lang="en-GB" sz="2200" dirty="0"/>
              <a:t> </a:t>
            </a:r>
            <a:r>
              <a:rPr lang="en-GB" sz="2200" dirty="0" err="1"/>
              <a:t>rampe</a:t>
            </a:r>
            <a:endParaRPr lang="en-GB" sz="2200" dirty="0"/>
          </a:p>
          <a:p>
            <a:pPr>
              <a:buClr>
                <a:schemeClr val="accent4"/>
              </a:buClr>
            </a:pPr>
            <a:r>
              <a:rPr lang="fr-FR" sz="2200" dirty="0"/>
              <a:t>Assure que l'outil est engagé à tout moment</a:t>
            </a:r>
            <a:endParaRPr lang="en-GB" sz="2200" dirty="0"/>
          </a:p>
        </p:txBody>
      </p:sp>
    </p:spTree>
    <p:extLst>
      <p:ext uri="{BB962C8B-B14F-4D97-AF65-F5344CB8AC3E}">
        <p14:creationId xmlns:p14="http://schemas.microsoft.com/office/powerpoint/2010/main" val="2666329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F5D8D-A92B-47BE-B979-5B2CE80C69A2}"/>
              </a:ext>
            </a:extLst>
          </p:cNvPr>
          <p:cNvSpPr txBox="1">
            <a:spLocks/>
          </p:cNvSpPr>
          <p:nvPr/>
        </p:nvSpPr>
        <p:spPr>
          <a:xfrm>
            <a:off x="8245025" y="3601923"/>
            <a:ext cx="3705657"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err="1"/>
              <a:t>Crête</a:t>
            </a:r>
            <a:r>
              <a:rPr lang="en-GB" sz="2200" b="1" dirty="0"/>
              <a:t> </a:t>
            </a:r>
            <a:r>
              <a:rPr lang="en-GB" sz="2200" b="1" dirty="0" err="1"/>
              <a:t>constante</a:t>
            </a:r>
            <a:endParaRPr lang="en-GB" sz="2200" b="1" dirty="0"/>
          </a:p>
          <a:p>
            <a:pPr>
              <a:buClr>
                <a:schemeClr val="accent4"/>
              </a:buClr>
            </a:pPr>
            <a:r>
              <a:rPr lang="fr-FR" sz="2000" dirty="0"/>
              <a:t>Crée des passes pour les </a:t>
            </a:r>
            <a:r>
              <a:rPr lang="fr-FR" sz="2000" dirty="0" err="1"/>
              <a:t>paroies</a:t>
            </a:r>
            <a:r>
              <a:rPr lang="fr-FR" sz="2000" dirty="0"/>
              <a:t> inclinées / verticales à pas constant en décalant vers l'intérieur</a:t>
            </a:r>
          </a:p>
          <a:p>
            <a:pPr>
              <a:buClr>
                <a:schemeClr val="accent4"/>
              </a:buClr>
            </a:pPr>
            <a:r>
              <a:rPr lang="fr-FR" sz="2000" dirty="0"/>
              <a:t>Couramment utilisé dans l'usinage de matière restante</a:t>
            </a:r>
            <a:endParaRPr lang="en-GB" sz="2000" dirty="0"/>
          </a:p>
        </p:txBody>
      </p:sp>
      <p:sp>
        <p:nvSpPr>
          <p:cNvPr id="10" name="Content Placeholder 2">
            <a:extLst>
              <a:ext uri="{FF2B5EF4-FFF2-40B4-BE49-F238E27FC236}">
                <a16:creationId xmlns:a16="http://schemas.microsoft.com/office/drawing/2014/main" id="{32C9B0CA-362C-408D-930A-EFE24BE28697}"/>
              </a:ext>
            </a:extLst>
          </p:cNvPr>
          <p:cNvSpPr txBox="1">
            <a:spLocks/>
          </p:cNvSpPr>
          <p:nvPr/>
        </p:nvSpPr>
        <p:spPr>
          <a:xfrm>
            <a:off x="4238133" y="3601923"/>
            <a:ext cx="3727523"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accent4"/>
              </a:buClr>
              <a:buNone/>
            </a:pPr>
            <a:r>
              <a:rPr lang="en-GB" sz="2200" b="1" dirty="0" err="1"/>
              <a:t>Spirale</a:t>
            </a:r>
            <a:endParaRPr lang="en-GB" sz="2200" b="1" dirty="0"/>
          </a:p>
          <a:p>
            <a:pPr>
              <a:buClr>
                <a:schemeClr val="accent4"/>
              </a:buClr>
              <a:buFont typeface="Wingdings" panose="05000000000000000000" pitchFamily="2" charset="2"/>
              <a:buChar char="§"/>
            </a:pPr>
            <a:r>
              <a:rPr lang="fr-FR" sz="2000" dirty="0"/>
              <a:t>Crée un parcours d'outil en spirale à partir d'un point central donné - usine dans une limite donnée</a:t>
            </a:r>
          </a:p>
          <a:p>
            <a:pPr>
              <a:buClr>
                <a:schemeClr val="accent4"/>
              </a:buClr>
              <a:buFont typeface="Wingdings" panose="05000000000000000000" pitchFamily="2" charset="2"/>
              <a:buChar char="§"/>
            </a:pPr>
            <a:r>
              <a:rPr lang="fr-FR" sz="2000" dirty="0"/>
              <a:t>Idéal pour les pièces rondes peu profondes utilisant des angles de contact d'outil jusqu'à 40°</a:t>
            </a:r>
            <a:endParaRPr lang="en-GB" sz="2000" dirty="0"/>
          </a:p>
        </p:txBody>
      </p:sp>
      <p:pic>
        <p:nvPicPr>
          <p:cNvPr id="6148" name="Picture 4" descr="http://help.autodesk.com/cloudhelp/ENU/Fusion-CAM/images/GUID-6F3EA7C5-3EE5-4ED0-BD61-4F5C33DCD84A.png">
            <a:extLst>
              <a:ext uri="{FF2B5EF4-FFF2-40B4-BE49-F238E27FC236}">
                <a16:creationId xmlns:a16="http://schemas.microsoft.com/office/drawing/2014/main" id="{06AA87E0-41DE-4DEB-9581-BA0EBC766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997" y="764505"/>
            <a:ext cx="2846761" cy="26688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help.autodesk.com/cloudhelp/ENU/Fusion-CAM/images/GUID-211D09DA-156F-455D-8209-785B13FA4F46.png">
            <a:extLst>
              <a:ext uri="{FF2B5EF4-FFF2-40B4-BE49-F238E27FC236}">
                <a16:creationId xmlns:a16="http://schemas.microsoft.com/office/drawing/2014/main" id="{1E79C4B8-C5D4-4E33-BEF1-2776BE710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477" y="744423"/>
            <a:ext cx="3048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49B3E7A-8DE4-4E18-B0BA-2EC2A883E2CD}"/>
              </a:ext>
            </a:extLst>
          </p:cNvPr>
          <p:cNvSpPr txBox="1">
            <a:spLocks/>
          </p:cNvSpPr>
          <p:nvPr/>
        </p:nvSpPr>
        <p:spPr>
          <a:xfrm>
            <a:off x="383158" y="3601923"/>
            <a:ext cx="3705657"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133" b="1" dirty="0"/>
              <a:t>Radial</a:t>
            </a:r>
          </a:p>
          <a:p>
            <a:pPr>
              <a:buClr>
                <a:schemeClr val="accent4"/>
              </a:buClr>
            </a:pPr>
            <a:r>
              <a:rPr lang="fr-FR" sz="2000" dirty="0"/>
              <a:t>Commence à partir du point central, offre la possibilité d'usiner des pièces radiales</a:t>
            </a:r>
          </a:p>
          <a:p>
            <a:pPr>
              <a:buClr>
                <a:schemeClr val="accent4"/>
              </a:buClr>
            </a:pPr>
            <a:r>
              <a:rPr lang="fr-FR" sz="2000" dirty="0"/>
              <a:t>Donne la possibilité de s'arrêter avant le centre des passes radiales, où elles deviennent très denses</a:t>
            </a:r>
            <a:endParaRPr lang="en-GB" sz="2000" dirty="0"/>
          </a:p>
        </p:txBody>
      </p:sp>
      <p:pic>
        <p:nvPicPr>
          <p:cNvPr id="13" name="Picture 4" descr="http://help.autodesk.com/cloudhelp/ENU/Fusion-CAM/images/GUID-7A573095-7C5C-4394-A449-D742229E0D18.png">
            <a:extLst>
              <a:ext uri="{FF2B5EF4-FFF2-40B4-BE49-F238E27FC236}">
                <a16:creationId xmlns:a16="http://schemas.microsoft.com/office/drawing/2014/main" id="{BF87797E-61DB-47B4-AB09-7555BA85A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36" y="744423"/>
            <a:ext cx="3048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663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738" y="3652508"/>
            <a:ext cx="3645964" cy="2662107"/>
          </a:xfrm>
        </p:spPr>
        <p:txBody>
          <a:bodyPr/>
          <a:lstStyle/>
          <a:p>
            <a:r>
              <a:rPr lang="en-GB" sz="2200" b="1" dirty="0" err="1">
                <a:latin typeface="+mn-lt"/>
              </a:rPr>
              <a:t>Spirale</a:t>
            </a:r>
            <a:r>
              <a:rPr lang="en-GB" sz="2200" b="1" dirty="0">
                <a:latin typeface="+mn-lt"/>
              </a:rPr>
              <a:t> variable</a:t>
            </a:r>
          </a:p>
          <a:p>
            <a:pPr marL="342900" indent="-342900">
              <a:buClr>
                <a:schemeClr val="accent4"/>
              </a:buClr>
              <a:buFont typeface="Wingdings" panose="05000000000000000000" pitchFamily="2" charset="2"/>
              <a:buChar char="§"/>
            </a:pPr>
            <a:r>
              <a:rPr lang="fr-FR" sz="2000" dirty="0">
                <a:latin typeface="+mn-lt"/>
              </a:rPr>
              <a:t>Génère une spirale à partir d'une limite sélectionnée pour des surfaces supplémentaires pour lesquelles la Spirale standard ne convient pas</a:t>
            </a:r>
          </a:p>
          <a:p>
            <a:pPr marL="342900" indent="-342900">
              <a:buClr>
                <a:schemeClr val="accent4"/>
              </a:buClr>
              <a:buFont typeface="Wingdings" panose="05000000000000000000" pitchFamily="2" charset="2"/>
              <a:buChar char="§"/>
            </a:pPr>
            <a:r>
              <a:rPr lang="fr-FR" sz="2000" dirty="0">
                <a:latin typeface="+mn-lt"/>
              </a:rPr>
              <a:t>Utile pour l'usinage de surfaces de forme libre / organiques</a:t>
            </a:r>
            <a:endParaRPr lang="en-GB" sz="2000" dirty="0">
              <a:latin typeface="+mn-lt"/>
            </a:endParaRPr>
          </a:p>
        </p:txBody>
      </p:sp>
      <p:pic>
        <p:nvPicPr>
          <p:cNvPr id="8194" name="Picture 2" descr="http://help.autodesk.com/cloudhelp/ENU/Fusion-CAM/images/GUID-6BF17787-1BE8-45F7-A5B6-175F994857A3.png">
            <a:extLst>
              <a:ext uri="{FF2B5EF4-FFF2-40B4-BE49-F238E27FC236}">
                <a16:creationId xmlns:a16="http://schemas.microsoft.com/office/drawing/2014/main" id="{2EC04EDE-E1D1-48BE-8374-61D8A6B69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22" y="930869"/>
            <a:ext cx="3302000" cy="23749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3518AC4-7E27-4016-ADD0-568622BD813B}"/>
              </a:ext>
            </a:extLst>
          </p:cNvPr>
          <p:cNvSpPr txBox="1">
            <a:spLocks/>
          </p:cNvSpPr>
          <p:nvPr/>
        </p:nvSpPr>
        <p:spPr>
          <a:xfrm>
            <a:off x="8219925" y="3728641"/>
            <a:ext cx="3705657" cy="2662107"/>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200" b="1" dirty="0"/>
              <a:t>3+2 Axes</a:t>
            </a:r>
          </a:p>
          <a:p>
            <a:pPr>
              <a:buClr>
                <a:schemeClr val="accent4"/>
              </a:buClr>
            </a:pPr>
            <a:r>
              <a:rPr lang="fr-FR" sz="2000" dirty="0"/>
              <a:t>Toutes les stratégies 2D et 3D prennent en charge l'usinage 3 + 2</a:t>
            </a:r>
          </a:p>
          <a:p>
            <a:pPr>
              <a:buClr>
                <a:schemeClr val="accent4"/>
              </a:buClr>
            </a:pPr>
            <a:r>
              <a:rPr lang="fr-FR" sz="2000" dirty="0"/>
              <a:t>L'outil peut être rapidement orienté avec une simple case à cocher et une sélection géométrique</a:t>
            </a:r>
            <a:endParaRPr lang="en-GB" sz="2000" dirty="0"/>
          </a:p>
        </p:txBody>
      </p:sp>
      <p:pic>
        <p:nvPicPr>
          <p:cNvPr id="7" name="Picture 4" descr="http://help.autodesk.com/cloudhelp/ENU/Fusion-CAM/images/GUID-E0F1DA9D-9096-4143-9524-E663924FCFD9.png">
            <a:extLst>
              <a:ext uri="{FF2B5EF4-FFF2-40B4-BE49-F238E27FC236}">
                <a16:creationId xmlns:a16="http://schemas.microsoft.com/office/drawing/2014/main" id="{A36BC119-173B-4EF4-9443-8ADD6183A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4077" y="930869"/>
            <a:ext cx="3048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9476C39D-6DA6-4B7B-8E26-BB835DAA5659}"/>
              </a:ext>
            </a:extLst>
          </p:cNvPr>
          <p:cNvSpPr txBox="1">
            <a:spLocks/>
          </p:cNvSpPr>
          <p:nvPr/>
        </p:nvSpPr>
        <p:spPr>
          <a:xfrm>
            <a:off x="4309665" y="3652508"/>
            <a:ext cx="3645964" cy="2662107"/>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mn-lt"/>
              </a:rPr>
              <a:t>BI-tangent</a:t>
            </a:r>
          </a:p>
          <a:p>
            <a:pPr marL="342900" indent="-342900">
              <a:buClr>
                <a:schemeClr val="accent4"/>
              </a:buClr>
              <a:buFont typeface="Wingdings" panose="05000000000000000000" pitchFamily="2" charset="2"/>
              <a:buChar char="§"/>
            </a:pPr>
            <a:r>
              <a:rPr lang="fr-FR" sz="1800" dirty="0">
                <a:latin typeface="+mn-lt"/>
              </a:rPr>
              <a:t>Crée des parcours d'outils le long des coins / congés internes, supprime la matière que les autres outils ne peuvent pas atteindre</a:t>
            </a:r>
          </a:p>
          <a:p>
            <a:pPr marL="342900" indent="-342900">
              <a:buClr>
                <a:schemeClr val="accent4"/>
              </a:buClr>
              <a:buFont typeface="Wingdings" panose="05000000000000000000" pitchFamily="2" charset="2"/>
              <a:buChar char="§"/>
            </a:pPr>
            <a:r>
              <a:rPr lang="fr-FR" sz="1800" dirty="0">
                <a:latin typeface="+mn-lt"/>
              </a:rPr>
              <a:t>Convient pour le «nettoyage» après d’autres stratégies de finition</a:t>
            </a:r>
            <a:endParaRPr lang="en-GB" sz="1800" dirty="0">
              <a:latin typeface="+mn-lt"/>
            </a:endParaRPr>
          </a:p>
        </p:txBody>
      </p:sp>
      <p:pic>
        <p:nvPicPr>
          <p:cNvPr id="10" name="Picture 2" descr="http://help.autodesk.com/cloudhelp/ENU/Fusion-CAM/images/GUID-FDB32BE7-EC78-4895-A4DD-570414868F28.png">
            <a:extLst>
              <a:ext uri="{FF2B5EF4-FFF2-40B4-BE49-F238E27FC236}">
                <a16:creationId xmlns:a16="http://schemas.microsoft.com/office/drawing/2014/main" id="{48AC16FA-0666-4B4A-9C95-42BE6AC06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037" y="1004354"/>
            <a:ext cx="2741925" cy="257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9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800" y="285750"/>
            <a:ext cx="8534400" cy="457200"/>
          </a:xfrm>
        </p:spPr>
        <p:txBody>
          <a:bodyPr/>
          <a:lstStyle/>
          <a:p>
            <a:r>
              <a:rPr lang="en-GB" dirty="0" err="1">
                <a:solidFill>
                  <a:schemeClr val="accent4"/>
                </a:solidFill>
                <a:latin typeface="+mj-lt"/>
              </a:rPr>
              <a:t>Parcours</a:t>
            </a:r>
            <a:r>
              <a:rPr lang="en-GB" dirty="0">
                <a:solidFill>
                  <a:schemeClr val="accent4"/>
                </a:solidFill>
                <a:latin typeface="+mj-lt"/>
              </a:rPr>
              <a:t> </a:t>
            </a:r>
            <a:r>
              <a:rPr lang="en-GB" dirty="0" err="1">
                <a:solidFill>
                  <a:schemeClr val="accent4"/>
                </a:solidFill>
                <a:latin typeface="+mj-lt"/>
              </a:rPr>
              <a:t>d’outils</a:t>
            </a:r>
            <a:r>
              <a:rPr lang="en-GB" dirty="0">
                <a:solidFill>
                  <a:schemeClr val="accent4"/>
                </a:solidFill>
                <a:latin typeface="+mj-lt"/>
              </a:rPr>
              <a:t> 3D</a:t>
            </a:r>
            <a:endParaRPr lang="en-US" dirty="0">
              <a:solidFill>
                <a:schemeClr val="accent4"/>
              </a:solidFill>
              <a:latin typeface="+mj-lt"/>
            </a:endParaRPr>
          </a:p>
        </p:txBody>
      </p:sp>
      <p:pic>
        <p:nvPicPr>
          <p:cNvPr id="20" name="Picture 6" descr="C:\Users\ALWHAT~1\AppData\Local\Temp\SNAGHTML7146a2.PNG">
            <a:extLst>
              <a:ext uri="{FF2B5EF4-FFF2-40B4-BE49-F238E27FC236}">
                <a16:creationId xmlns:a16="http://schemas.microsoft.com/office/drawing/2014/main" id="{DB2C14DB-F211-4B09-BE9C-918F7B14B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3629"/>
            <a:ext cx="12192000" cy="499437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urved Connector 5">
            <a:extLst>
              <a:ext uri="{FF2B5EF4-FFF2-40B4-BE49-F238E27FC236}">
                <a16:creationId xmlns:a16="http://schemas.microsoft.com/office/drawing/2014/main" id="{8DD3C113-5E8E-47C2-B56D-14F4359FFB53}"/>
              </a:ext>
            </a:extLst>
          </p:cNvPr>
          <p:cNvCxnSpPr>
            <a:cxnSpLocks/>
          </p:cNvCxnSpPr>
          <p:nvPr/>
        </p:nvCxnSpPr>
        <p:spPr>
          <a:xfrm rot="16200000" flipH="1">
            <a:off x="245890" y="2220818"/>
            <a:ext cx="1441688" cy="727225"/>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a16="http://schemas.microsoft.com/office/drawing/2014/main" id="{35191B68-6E4C-4C8B-8900-F71C5AC382C0}"/>
              </a:ext>
            </a:extLst>
          </p:cNvPr>
          <p:cNvSpPr txBox="1"/>
          <p:nvPr/>
        </p:nvSpPr>
        <p:spPr>
          <a:xfrm>
            <a:off x="101991" y="1468921"/>
            <a:ext cx="1476686" cy="461665"/>
          </a:xfrm>
          <a:prstGeom prst="rect">
            <a:avLst/>
          </a:prstGeom>
          <a:noFill/>
        </p:spPr>
        <p:txBody>
          <a:bodyPr wrap="none" rtlCol="0">
            <a:spAutoFit/>
          </a:bodyPr>
          <a:lstStyle/>
          <a:p>
            <a:r>
              <a:rPr lang="en-US" sz="2400" b="1" dirty="0" err="1">
                <a:solidFill>
                  <a:schemeClr val="accent4"/>
                </a:solidFill>
              </a:rPr>
              <a:t>Parallèle</a:t>
            </a:r>
            <a:endParaRPr lang="en-US" sz="2400" b="1" dirty="0">
              <a:solidFill>
                <a:schemeClr val="accent4"/>
              </a:solidFill>
            </a:endParaRPr>
          </a:p>
        </p:txBody>
      </p:sp>
      <p:sp>
        <p:nvSpPr>
          <p:cNvPr id="25" name="TextBox 24">
            <a:extLst>
              <a:ext uri="{FF2B5EF4-FFF2-40B4-BE49-F238E27FC236}">
                <a16:creationId xmlns:a16="http://schemas.microsoft.com/office/drawing/2014/main" id="{2868AB9B-3137-40A4-B795-394499B27218}"/>
              </a:ext>
            </a:extLst>
          </p:cNvPr>
          <p:cNvSpPr txBox="1"/>
          <p:nvPr/>
        </p:nvSpPr>
        <p:spPr>
          <a:xfrm>
            <a:off x="2236420" y="1548045"/>
            <a:ext cx="1401346" cy="461665"/>
          </a:xfrm>
          <a:prstGeom prst="rect">
            <a:avLst/>
          </a:prstGeom>
          <a:noFill/>
        </p:spPr>
        <p:txBody>
          <a:bodyPr wrap="none" rtlCol="0">
            <a:spAutoFit/>
          </a:bodyPr>
          <a:lstStyle/>
          <a:p>
            <a:r>
              <a:rPr lang="en-US" sz="2400" b="1" dirty="0">
                <a:solidFill>
                  <a:schemeClr val="accent4"/>
                </a:solidFill>
              </a:rPr>
              <a:t>Variable</a:t>
            </a:r>
          </a:p>
        </p:txBody>
      </p:sp>
      <p:cxnSp>
        <p:nvCxnSpPr>
          <p:cNvPr id="31" name="Curved Connector 12">
            <a:extLst>
              <a:ext uri="{FF2B5EF4-FFF2-40B4-BE49-F238E27FC236}">
                <a16:creationId xmlns:a16="http://schemas.microsoft.com/office/drawing/2014/main" id="{B46AE97D-DC01-455A-A3D8-94EDEE68AC11}"/>
              </a:ext>
            </a:extLst>
          </p:cNvPr>
          <p:cNvCxnSpPr>
            <a:cxnSpLocks/>
            <a:stCxn id="25" idx="2"/>
          </p:cNvCxnSpPr>
          <p:nvPr/>
        </p:nvCxnSpPr>
        <p:spPr>
          <a:xfrm rot="16200000" flipH="1">
            <a:off x="2241864" y="2704939"/>
            <a:ext cx="1903564" cy="513106"/>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32" name="TextBox 31">
            <a:extLst>
              <a:ext uri="{FF2B5EF4-FFF2-40B4-BE49-F238E27FC236}">
                <a16:creationId xmlns:a16="http://schemas.microsoft.com/office/drawing/2014/main" id="{1082361F-6764-4756-9747-EEA07123317F}"/>
              </a:ext>
            </a:extLst>
          </p:cNvPr>
          <p:cNvSpPr txBox="1"/>
          <p:nvPr/>
        </p:nvSpPr>
        <p:spPr>
          <a:xfrm>
            <a:off x="4603243" y="2437316"/>
            <a:ext cx="2497800" cy="461665"/>
          </a:xfrm>
          <a:prstGeom prst="rect">
            <a:avLst/>
          </a:prstGeom>
          <a:noFill/>
        </p:spPr>
        <p:txBody>
          <a:bodyPr wrap="none" rtlCol="0">
            <a:spAutoFit/>
          </a:bodyPr>
          <a:lstStyle/>
          <a:p>
            <a:r>
              <a:rPr lang="en-US" sz="2400" b="1" dirty="0" err="1">
                <a:solidFill>
                  <a:schemeClr val="accent4"/>
                </a:solidFill>
              </a:rPr>
              <a:t>Crête</a:t>
            </a:r>
            <a:r>
              <a:rPr lang="en-US" sz="2400" b="1" dirty="0">
                <a:solidFill>
                  <a:schemeClr val="accent4"/>
                </a:solidFill>
              </a:rPr>
              <a:t> </a:t>
            </a:r>
            <a:r>
              <a:rPr lang="en-US" sz="2400" b="1" dirty="0" err="1">
                <a:solidFill>
                  <a:schemeClr val="accent4"/>
                </a:solidFill>
              </a:rPr>
              <a:t>constante</a:t>
            </a:r>
            <a:endParaRPr lang="en-US" sz="2400" b="1" dirty="0">
              <a:solidFill>
                <a:schemeClr val="accent4"/>
              </a:solidFill>
            </a:endParaRPr>
          </a:p>
        </p:txBody>
      </p:sp>
      <p:cxnSp>
        <p:nvCxnSpPr>
          <p:cNvPr id="33" name="Curved Connector 18">
            <a:extLst>
              <a:ext uri="{FF2B5EF4-FFF2-40B4-BE49-F238E27FC236}">
                <a16:creationId xmlns:a16="http://schemas.microsoft.com/office/drawing/2014/main" id="{8A5EC566-AFD8-49EF-BC0D-509A16A3B3A0}"/>
              </a:ext>
            </a:extLst>
          </p:cNvPr>
          <p:cNvCxnSpPr/>
          <p:nvPr/>
        </p:nvCxnSpPr>
        <p:spPr>
          <a:xfrm rot="5400000">
            <a:off x="5025676" y="3179456"/>
            <a:ext cx="770939" cy="255889"/>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AB9AFE94-8CAA-4677-AA70-F1FF49A14A31}"/>
              </a:ext>
            </a:extLst>
          </p:cNvPr>
          <p:cNvSpPr txBox="1"/>
          <p:nvPr/>
        </p:nvSpPr>
        <p:spPr>
          <a:xfrm>
            <a:off x="3480951" y="1862761"/>
            <a:ext cx="2483372" cy="461665"/>
          </a:xfrm>
          <a:prstGeom prst="rect">
            <a:avLst/>
          </a:prstGeom>
          <a:noFill/>
        </p:spPr>
        <p:txBody>
          <a:bodyPr wrap="none" rtlCol="0">
            <a:spAutoFit/>
          </a:bodyPr>
          <a:lstStyle/>
          <a:p>
            <a:r>
              <a:rPr lang="en-US" sz="2400" b="1" dirty="0">
                <a:solidFill>
                  <a:schemeClr val="accent4"/>
                </a:solidFill>
              </a:rPr>
              <a:t>Contour/</a:t>
            </a:r>
            <a:r>
              <a:rPr lang="en-US" sz="2400" b="1" dirty="0" err="1">
                <a:solidFill>
                  <a:schemeClr val="accent4"/>
                </a:solidFill>
              </a:rPr>
              <a:t>Rampe</a:t>
            </a:r>
            <a:endParaRPr lang="en-US" sz="2400" b="1" dirty="0">
              <a:solidFill>
                <a:schemeClr val="accent4"/>
              </a:solidFill>
            </a:endParaRPr>
          </a:p>
        </p:txBody>
      </p:sp>
      <p:cxnSp>
        <p:nvCxnSpPr>
          <p:cNvPr id="35" name="Curved Connector 22">
            <a:extLst>
              <a:ext uri="{FF2B5EF4-FFF2-40B4-BE49-F238E27FC236}">
                <a16:creationId xmlns:a16="http://schemas.microsoft.com/office/drawing/2014/main" id="{492CA7BC-90D3-4C48-AB8C-5969B9490068}"/>
              </a:ext>
            </a:extLst>
          </p:cNvPr>
          <p:cNvCxnSpPr/>
          <p:nvPr/>
        </p:nvCxnSpPr>
        <p:spPr>
          <a:xfrm rot="16200000" flipH="1">
            <a:off x="3527553" y="3178231"/>
            <a:ext cx="1967276" cy="284777"/>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8496BF5C-B874-4C45-B14E-A330789EAB81}"/>
              </a:ext>
            </a:extLst>
          </p:cNvPr>
          <p:cNvSpPr txBox="1"/>
          <p:nvPr/>
        </p:nvSpPr>
        <p:spPr>
          <a:xfrm>
            <a:off x="10236173" y="3729537"/>
            <a:ext cx="1699504" cy="461665"/>
          </a:xfrm>
          <a:prstGeom prst="rect">
            <a:avLst/>
          </a:prstGeom>
          <a:noFill/>
        </p:spPr>
        <p:txBody>
          <a:bodyPr wrap="none" rtlCol="0">
            <a:spAutoFit/>
          </a:bodyPr>
          <a:lstStyle/>
          <a:p>
            <a:r>
              <a:rPr lang="en-US" sz="2400" b="1" dirty="0">
                <a:solidFill>
                  <a:schemeClr val="accent4"/>
                </a:solidFill>
              </a:rPr>
              <a:t>Projection</a:t>
            </a:r>
          </a:p>
        </p:txBody>
      </p:sp>
      <p:cxnSp>
        <p:nvCxnSpPr>
          <p:cNvPr id="37" name="Curved Connector 29">
            <a:extLst>
              <a:ext uri="{FF2B5EF4-FFF2-40B4-BE49-F238E27FC236}">
                <a16:creationId xmlns:a16="http://schemas.microsoft.com/office/drawing/2014/main" id="{7F8F802B-0962-4630-ABDB-2B6197D9934A}"/>
              </a:ext>
            </a:extLst>
          </p:cNvPr>
          <p:cNvCxnSpPr>
            <a:cxnSpLocks/>
          </p:cNvCxnSpPr>
          <p:nvPr/>
        </p:nvCxnSpPr>
        <p:spPr>
          <a:xfrm rot="5400000">
            <a:off x="10090388" y="4584953"/>
            <a:ext cx="1135914" cy="387083"/>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38" name="TextBox 37">
            <a:extLst>
              <a:ext uri="{FF2B5EF4-FFF2-40B4-BE49-F238E27FC236}">
                <a16:creationId xmlns:a16="http://schemas.microsoft.com/office/drawing/2014/main" id="{8FB86877-3EFD-4227-8E29-71D0B7CD3F3B}"/>
              </a:ext>
            </a:extLst>
          </p:cNvPr>
          <p:cNvSpPr txBox="1"/>
          <p:nvPr/>
        </p:nvSpPr>
        <p:spPr>
          <a:xfrm>
            <a:off x="5783263" y="1327722"/>
            <a:ext cx="2496196" cy="461665"/>
          </a:xfrm>
          <a:prstGeom prst="rect">
            <a:avLst/>
          </a:prstGeom>
          <a:noFill/>
        </p:spPr>
        <p:txBody>
          <a:bodyPr wrap="none" rtlCol="0">
            <a:spAutoFit/>
          </a:bodyPr>
          <a:lstStyle/>
          <a:p>
            <a:r>
              <a:rPr lang="en-US" sz="2400" b="1" dirty="0" err="1">
                <a:solidFill>
                  <a:schemeClr val="accent4"/>
                </a:solidFill>
              </a:rPr>
              <a:t>Spirale</a:t>
            </a:r>
            <a:r>
              <a:rPr lang="en-US" sz="2400" b="1" dirty="0">
                <a:solidFill>
                  <a:schemeClr val="accent4"/>
                </a:solidFill>
              </a:rPr>
              <a:t> variable</a:t>
            </a:r>
          </a:p>
        </p:txBody>
      </p:sp>
      <p:cxnSp>
        <p:nvCxnSpPr>
          <p:cNvPr id="39" name="Curved Connector 32">
            <a:extLst>
              <a:ext uri="{FF2B5EF4-FFF2-40B4-BE49-F238E27FC236}">
                <a16:creationId xmlns:a16="http://schemas.microsoft.com/office/drawing/2014/main" id="{B8F58A2B-A565-4584-BCEB-2ECEF3867AB2}"/>
              </a:ext>
            </a:extLst>
          </p:cNvPr>
          <p:cNvCxnSpPr>
            <a:cxnSpLocks/>
          </p:cNvCxnSpPr>
          <p:nvPr/>
        </p:nvCxnSpPr>
        <p:spPr>
          <a:xfrm rot="5400000">
            <a:off x="5363860" y="2854674"/>
            <a:ext cx="2486527" cy="412643"/>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0" name="TextBox 39">
            <a:extLst>
              <a:ext uri="{FF2B5EF4-FFF2-40B4-BE49-F238E27FC236}">
                <a16:creationId xmlns:a16="http://schemas.microsoft.com/office/drawing/2014/main" id="{9BB17E06-9C46-48FB-8C37-1A795F8FA9F2}"/>
              </a:ext>
            </a:extLst>
          </p:cNvPr>
          <p:cNvSpPr txBox="1"/>
          <p:nvPr/>
        </p:nvSpPr>
        <p:spPr>
          <a:xfrm>
            <a:off x="6902377" y="2691097"/>
            <a:ext cx="1109599" cy="461665"/>
          </a:xfrm>
          <a:prstGeom prst="rect">
            <a:avLst/>
          </a:prstGeom>
          <a:noFill/>
        </p:spPr>
        <p:txBody>
          <a:bodyPr wrap="none" rtlCol="0">
            <a:spAutoFit/>
          </a:bodyPr>
          <a:lstStyle/>
          <a:p>
            <a:r>
              <a:rPr lang="en-US" sz="2400" b="1" dirty="0">
                <a:solidFill>
                  <a:schemeClr val="accent4"/>
                </a:solidFill>
              </a:rPr>
              <a:t>Radial</a:t>
            </a:r>
          </a:p>
        </p:txBody>
      </p:sp>
      <p:cxnSp>
        <p:nvCxnSpPr>
          <p:cNvPr id="41" name="Curved Connector 36">
            <a:extLst>
              <a:ext uri="{FF2B5EF4-FFF2-40B4-BE49-F238E27FC236}">
                <a16:creationId xmlns:a16="http://schemas.microsoft.com/office/drawing/2014/main" id="{E824D64E-EBD4-4A30-9621-F7A064A5F636}"/>
              </a:ext>
            </a:extLst>
          </p:cNvPr>
          <p:cNvCxnSpPr>
            <a:cxnSpLocks/>
          </p:cNvCxnSpPr>
          <p:nvPr/>
        </p:nvCxnSpPr>
        <p:spPr>
          <a:xfrm rot="10800000" flipV="1">
            <a:off x="6938399" y="2952726"/>
            <a:ext cx="16933" cy="1449992"/>
          </a:xfrm>
          <a:prstGeom prst="curvedConnector4">
            <a:avLst>
              <a:gd name="adj1" fmla="val 1606136"/>
              <a:gd name="adj2" fmla="val 53196"/>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2" name="TextBox 41">
            <a:extLst>
              <a:ext uri="{FF2B5EF4-FFF2-40B4-BE49-F238E27FC236}">
                <a16:creationId xmlns:a16="http://schemas.microsoft.com/office/drawing/2014/main" id="{3DA15AF4-55DC-4388-BAFC-D6A7D9E31513}"/>
              </a:ext>
            </a:extLst>
          </p:cNvPr>
          <p:cNvSpPr txBox="1"/>
          <p:nvPr/>
        </p:nvSpPr>
        <p:spPr>
          <a:xfrm>
            <a:off x="7898854" y="2349421"/>
            <a:ext cx="1225015" cy="461665"/>
          </a:xfrm>
          <a:prstGeom prst="rect">
            <a:avLst/>
          </a:prstGeom>
          <a:noFill/>
        </p:spPr>
        <p:txBody>
          <a:bodyPr wrap="none" rtlCol="0">
            <a:spAutoFit/>
          </a:bodyPr>
          <a:lstStyle/>
          <a:p>
            <a:r>
              <a:rPr lang="en-US" sz="2400" b="1" dirty="0" err="1">
                <a:solidFill>
                  <a:schemeClr val="accent4"/>
                </a:solidFill>
              </a:rPr>
              <a:t>Spirale</a:t>
            </a:r>
            <a:endParaRPr lang="en-US" sz="2400" b="1" dirty="0">
              <a:solidFill>
                <a:schemeClr val="accent4"/>
              </a:solidFill>
            </a:endParaRPr>
          </a:p>
        </p:txBody>
      </p:sp>
      <p:cxnSp>
        <p:nvCxnSpPr>
          <p:cNvPr id="43" name="Curved Connector 55">
            <a:extLst>
              <a:ext uri="{FF2B5EF4-FFF2-40B4-BE49-F238E27FC236}">
                <a16:creationId xmlns:a16="http://schemas.microsoft.com/office/drawing/2014/main" id="{636860EA-37A4-4BD6-BE87-062A4CB9EE17}"/>
              </a:ext>
            </a:extLst>
          </p:cNvPr>
          <p:cNvCxnSpPr>
            <a:cxnSpLocks/>
            <a:stCxn id="42" idx="2"/>
          </p:cNvCxnSpPr>
          <p:nvPr/>
        </p:nvCxnSpPr>
        <p:spPr>
          <a:xfrm rot="5400000">
            <a:off x="6964392" y="3161896"/>
            <a:ext cx="1897780" cy="1196160"/>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27AF652D-FF0B-4B38-8A41-A8D200A530DE}"/>
              </a:ext>
            </a:extLst>
          </p:cNvPr>
          <p:cNvSpPr txBox="1"/>
          <p:nvPr/>
        </p:nvSpPr>
        <p:spPr>
          <a:xfrm>
            <a:off x="8588946" y="1772340"/>
            <a:ext cx="1726755" cy="461665"/>
          </a:xfrm>
          <a:prstGeom prst="rect">
            <a:avLst/>
          </a:prstGeom>
          <a:noFill/>
        </p:spPr>
        <p:txBody>
          <a:bodyPr wrap="none" rtlCol="0">
            <a:spAutoFit/>
          </a:bodyPr>
          <a:lstStyle/>
          <a:p>
            <a:r>
              <a:rPr lang="en-US" sz="2400" b="1" dirty="0">
                <a:solidFill>
                  <a:schemeClr val="accent4"/>
                </a:solidFill>
              </a:rPr>
              <a:t>Horizontal</a:t>
            </a:r>
          </a:p>
        </p:txBody>
      </p:sp>
      <p:cxnSp>
        <p:nvCxnSpPr>
          <p:cNvPr id="45" name="Curved Connector 60">
            <a:extLst>
              <a:ext uri="{FF2B5EF4-FFF2-40B4-BE49-F238E27FC236}">
                <a16:creationId xmlns:a16="http://schemas.microsoft.com/office/drawing/2014/main" id="{EF6A41B5-0931-4E32-8DA8-50349D9540FD}"/>
              </a:ext>
            </a:extLst>
          </p:cNvPr>
          <p:cNvCxnSpPr>
            <a:cxnSpLocks/>
            <a:stCxn id="44" idx="2"/>
          </p:cNvCxnSpPr>
          <p:nvPr/>
        </p:nvCxnSpPr>
        <p:spPr>
          <a:xfrm rot="5400000">
            <a:off x="8121816" y="2921977"/>
            <a:ext cx="2018480" cy="642537"/>
          </a:xfrm>
          <a:prstGeom prst="curvedConnector3">
            <a:avLst>
              <a:gd name="adj1" fmla="val 50000"/>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
        <p:nvSpPr>
          <p:cNvPr id="46" name="TextBox 45">
            <a:extLst>
              <a:ext uri="{FF2B5EF4-FFF2-40B4-BE49-F238E27FC236}">
                <a16:creationId xmlns:a16="http://schemas.microsoft.com/office/drawing/2014/main" id="{3EC1AB48-544B-4222-BD7D-6B673718F154}"/>
              </a:ext>
            </a:extLst>
          </p:cNvPr>
          <p:cNvSpPr txBox="1"/>
          <p:nvPr/>
        </p:nvSpPr>
        <p:spPr>
          <a:xfrm>
            <a:off x="9819109" y="2915754"/>
            <a:ext cx="1768433" cy="461665"/>
          </a:xfrm>
          <a:prstGeom prst="rect">
            <a:avLst/>
          </a:prstGeom>
          <a:noFill/>
        </p:spPr>
        <p:txBody>
          <a:bodyPr wrap="none" rtlCol="0">
            <a:spAutoFit/>
          </a:bodyPr>
          <a:lstStyle/>
          <a:p>
            <a:r>
              <a:rPr lang="en-US" sz="2400" b="1" dirty="0">
                <a:solidFill>
                  <a:schemeClr val="accent4"/>
                </a:solidFill>
              </a:rPr>
              <a:t>Bi-tangent</a:t>
            </a:r>
          </a:p>
        </p:txBody>
      </p:sp>
      <p:cxnSp>
        <p:nvCxnSpPr>
          <p:cNvPr id="47" name="Curved Connector 67">
            <a:extLst>
              <a:ext uri="{FF2B5EF4-FFF2-40B4-BE49-F238E27FC236}">
                <a16:creationId xmlns:a16="http://schemas.microsoft.com/office/drawing/2014/main" id="{B7CE83A6-DDF1-4C2B-A254-ACBEF65B1B89}"/>
              </a:ext>
            </a:extLst>
          </p:cNvPr>
          <p:cNvCxnSpPr>
            <a:stCxn id="46" idx="1"/>
          </p:cNvCxnSpPr>
          <p:nvPr/>
        </p:nvCxnSpPr>
        <p:spPr>
          <a:xfrm rot="10800000" flipV="1">
            <a:off x="9347201" y="3146587"/>
            <a:ext cx="471908" cy="1968676"/>
          </a:xfrm>
          <a:prstGeom prst="curvedConnector2">
            <a:avLst/>
          </a:prstGeom>
          <a:ln w="38100">
            <a:solidFill>
              <a:schemeClr val="accent4"/>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552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ool Orientation">
            <a:hlinkClick r:id="" action="ppaction://media"/>
            <a:extLst>
              <a:ext uri="{FF2B5EF4-FFF2-40B4-BE49-F238E27FC236}">
                <a16:creationId xmlns:a16="http://schemas.microsoft.com/office/drawing/2014/main" id="{9CE0F587-BAEB-4DB4-9F35-E1572AA131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1595" y="1032773"/>
            <a:ext cx="10231644" cy="5539477"/>
          </a:xfrm>
          <a:prstGeom prst="rect">
            <a:avLst/>
          </a:prstGeom>
        </p:spPr>
      </p:pic>
      <p:sp>
        <p:nvSpPr>
          <p:cNvPr id="6" name="Title 1">
            <a:extLst>
              <a:ext uri="{FF2B5EF4-FFF2-40B4-BE49-F238E27FC236}">
                <a16:creationId xmlns:a16="http://schemas.microsoft.com/office/drawing/2014/main" id="{FEAC5B99-7DD6-4569-B5B9-ACA16FF76D30}"/>
              </a:ext>
            </a:extLst>
          </p:cNvPr>
          <p:cNvSpPr txBox="1">
            <a:spLocks/>
          </p:cNvSpPr>
          <p:nvPr/>
        </p:nvSpPr>
        <p:spPr>
          <a:xfrm>
            <a:off x="304800" y="285750"/>
            <a:ext cx="5122877"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solidFill>
                  <a:schemeClr val="accent4"/>
                </a:solidFill>
                <a:latin typeface="+mj-lt"/>
              </a:rPr>
              <a:t>3+2 Axis Machining</a:t>
            </a:r>
            <a:endParaRPr lang="en-US" dirty="0">
              <a:solidFill>
                <a:schemeClr val="accent4"/>
              </a:solidFill>
              <a:latin typeface="+mj-lt"/>
            </a:endParaRPr>
          </a:p>
        </p:txBody>
      </p:sp>
    </p:spTree>
    <p:extLst>
      <p:ext uri="{BB962C8B-B14F-4D97-AF65-F5344CB8AC3E}">
        <p14:creationId xmlns:p14="http://schemas.microsoft.com/office/powerpoint/2010/main" val="19503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solidFill>
                  <a:schemeClr val="accent4"/>
                </a:solidFill>
                <a:latin typeface="+mn-lt"/>
              </a:rPr>
              <a:t>Stratégies</a:t>
            </a:r>
            <a:br>
              <a:rPr lang="en-US" dirty="0">
                <a:solidFill>
                  <a:schemeClr val="accent4"/>
                </a:solidFill>
                <a:latin typeface="+mn-lt"/>
              </a:rPr>
            </a:br>
            <a:r>
              <a:rPr lang="en-US" dirty="0">
                <a:solidFill>
                  <a:schemeClr val="accent4"/>
                </a:solidFill>
                <a:latin typeface="+mn-lt"/>
              </a:rPr>
              <a:t>Multi-</a:t>
            </a:r>
            <a:r>
              <a:rPr lang="en-US" dirty="0" err="1">
                <a:solidFill>
                  <a:schemeClr val="accent4"/>
                </a:solidFill>
                <a:latin typeface="+mn-lt"/>
              </a:rPr>
              <a:t>Axés</a:t>
            </a:r>
            <a:endParaRPr lang="en-US" dirty="0">
              <a:solidFill>
                <a:schemeClr val="accent4"/>
              </a:solidFill>
              <a:latin typeface="+mn-lt"/>
            </a:endParaRPr>
          </a:p>
        </p:txBody>
      </p:sp>
    </p:spTree>
    <p:extLst>
      <p:ext uri="{BB962C8B-B14F-4D97-AF65-F5344CB8AC3E}">
        <p14:creationId xmlns:p14="http://schemas.microsoft.com/office/powerpoint/2010/main" val="355067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610" y="1053868"/>
            <a:ext cx="5445916" cy="5375048"/>
          </a:xfrm>
        </p:spPr>
        <p:txBody>
          <a:bodyPr/>
          <a:lstStyle/>
          <a:p>
            <a:pPr marL="342900" indent="-342900">
              <a:buClr>
                <a:schemeClr val="accent4"/>
              </a:buClr>
              <a:buFont typeface="Wingdings" panose="05000000000000000000" pitchFamily="2" charset="2"/>
              <a:buChar char="§"/>
            </a:pPr>
            <a:r>
              <a:rPr lang="fr-FR" sz="2200" b="1" dirty="0">
                <a:latin typeface="+mn-lt"/>
              </a:rPr>
              <a:t>Roulant 5-Axes </a:t>
            </a:r>
            <a:r>
              <a:rPr lang="fr-FR" sz="2200" dirty="0">
                <a:latin typeface="+mn-lt"/>
              </a:rPr>
              <a:t>est un processus de coupe latérale utilisé pour les pièces à bords biseautés et parois coniques</a:t>
            </a:r>
            <a:endParaRPr lang="en-GB" sz="2200" dirty="0">
              <a:latin typeface="+mn-lt"/>
            </a:endParaRPr>
          </a:p>
          <a:p>
            <a:pPr marL="342900" indent="-342900">
              <a:buClr>
                <a:schemeClr val="accent4"/>
              </a:buClr>
              <a:buFont typeface="Wingdings" panose="05000000000000000000" pitchFamily="2" charset="2"/>
              <a:buChar char="§"/>
            </a:pPr>
            <a:r>
              <a:rPr lang="fr-FR" sz="2200" b="1" dirty="0">
                <a:latin typeface="+mn-lt"/>
              </a:rPr>
              <a:t>Ligne de flux </a:t>
            </a:r>
            <a:r>
              <a:rPr lang="fr-FR" sz="2200" dirty="0">
                <a:latin typeface="+mn-lt"/>
              </a:rPr>
              <a:t>est une stratégie de finition qui vous permet d'usiner le long des Iso courbes des surfaces sélectionnées - souvent utilisées pour les congés extérieurs</a:t>
            </a:r>
            <a:endParaRPr lang="en-GB" sz="2200" dirty="0">
              <a:latin typeface="+mn-lt"/>
            </a:endParaRPr>
          </a:p>
          <a:p>
            <a:pPr marL="342900" indent="-342900">
              <a:buClr>
                <a:schemeClr val="accent4"/>
              </a:buClr>
              <a:buFont typeface="Wingdings" panose="05000000000000000000" pitchFamily="2" charset="2"/>
              <a:buChar char="§"/>
            </a:pPr>
            <a:r>
              <a:rPr lang="fr-FR" sz="2200" b="1" dirty="0">
                <a:latin typeface="+mn-lt"/>
              </a:rPr>
              <a:t>Contour </a:t>
            </a:r>
            <a:r>
              <a:rPr lang="fr-FR" sz="2200" b="1" dirty="0" err="1">
                <a:latin typeface="+mn-lt"/>
              </a:rPr>
              <a:t>multi-axes</a:t>
            </a:r>
            <a:r>
              <a:rPr lang="fr-FR" sz="2200" dirty="0">
                <a:latin typeface="+mn-lt"/>
              </a:rPr>
              <a:t> pour l'usinage avec la pointe de l'outil le long d'une courbe de contact donnée - généralement à une normale à la courbe</a:t>
            </a:r>
            <a:endParaRPr lang="en-GB" sz="2200" dirty="0">
              <a:latin typeface="+mn-lt"/>
            </a:endParaRPr>
          </a:p>
        </p:txBody>
      </p:sp>
      <p:pic>
        <p:nvPicPr>
          <p:cNvPr id="2" name="Picture 1">
            <a:extLst>
              <a:ext uri="{FF2B5EF4-FFF2-40B4-BE49-F238E27FC236}">
                <a16:creationId xmlns:a16="http://schemas.microsoft.com/office/drawing/2014/main" id="{7B336804-D076-451B-BF54-F17B78D9C149}"/>
              </a:ext>
            </a:extLst>
          </p:cNvPr>
          <p:cNvPicPr>
            <a:picLocks noChangeAspect="1"/>
          </p:cNvPicPr>
          <p:nvPr/>
        </p:nvPicPr>
        <p:blipFill rotWithShape="1">
          <a:blip r:embed="rId3"/>
          <a:srcRect l="8594" t="1650" r="663"/>
          <a:stretch/>
        </p:blipFill>
        <p:spPr>
          <a:xfrm>
            <a:off x="6387475" y="620485"/>
            <a:ext cx="5459787" cy="5978601"/>
          </a:xfrm>
          <a:prstGeom prst="rect">
            <a:avLst/>
          </a:prstGeom>
        </p:spPr>
      </p:pic>
      <p:sp>
        <p:nvSpPr>
          <p:cNvPr id="11" name="Title 1">
            <a:extLst>
              <a:ext uri="{FF2B5EF4-FFF2-40B4-BE49-F238E27FC236}">
                <a16:creationId xmlns:a16="http://schemas.microsoft.com/office/drawing/2014/main" id="{887FACCB-65C7-4C83-8EA2-5FEE3CD50370}"/>
              </a:ext>
            </a:extLst>
          </p:cNvPr>
          <p:cNvSpPr txBox="1">
            <a:spLocks/>
          </p:cNvSpPr>
          <p:nvPr/>
        </p:nvSpPr>
        <p:spPr>
          <a:xfrm>
            <a:off x="304800" y="285750"/>
            <a:ext cx="5122877" cy="457200"/>
          </a:xfrm>
        </p:spPr>
        <p:txBody>
          <a:bodyPr/>
          <a:lstStyle>
            <a:lvl1pPr algn="l" defTabSz="914400" rtl="0" eaLnBrk="1" latinLnBrk="0" hangingPunct="1">
              <a:lnSpc>
                <a:spcPct val="90000"/>
              </a:lnSpc>
              <a:spcBef>
                <a:spcPct val="0"/>
              </a:spcBef>
              <a:buNone/>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err="1">
                <a:solidFill>
                  <a:schemeClr val="accent4"/>
                </a:solidFill>
                <a:latin typeface="+mj-lt"/>
              </a:rPr>
              <a:t>Usinage</a:t>
            </a:r>
            <a:r>
              <a:rPr lang="en-GB" dirty="0">
                <a:solidFill>
                  <a:schemeClr val="accent4"/>
                </a:solidFill>
                <a:latin typeface="+mj-lt"/>
              </a:rPr>
              <a:t> Multi-Axes</a:t>
            </a:r>
            <a:endParaRPr lang="en-US" dirty="0">
              <a:solidFill>
                <a:schemeClr val="accent4"/>
              </a:solidFill>
              <a:latin typeface="+mj-lt"/>
            </a:endParaRPr>
          </a:p>
        </p:txBody>
      </p:sp>
    </p:spTree>
    <p:extLst>
      <p:ext uri="{BB962C8B-B14F-4D97-AF65-F5344CB8AC3E}">
        <p14:creationId xmlns:p14="http://schemas.microsoft.com/office/powerpoint/2010/main" val="1811836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dam.autodesk.com/thumbnail/c45d7c47-1b89-41d0-8768-dd21c946855b/av/2048px/Gearbox-Assembly-Pier-9-46.jpg?t=1566988756605&amp;s=6eb1a2def9243c6f531e2d94917a2bf00905f8bc">
            <a:extLst>
              <a:ext uri="{FF2B5EF4-FFF2-40B4-BE49-F238E27FC236}">
                <a16:creationId xmlns:a16="http://schemas.microsoft.com/office/drawing/2014/main" id="{1D4E7796-9403-4F73-88BE-CE90B6D0B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3" b="7803"/>
          <a:stretch/>
        </p:blipFill>
        <p:spPr bwMode="auto">
          <a:xfrm>
            <a:off x="-7856" y="2"/>
            <a:ext cx="12192000" cy="68579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3F2596-2708-407C-A708-2C9046C9109B}"/>
              </a:ext>
            </a:extLst>
          </p:cNvPr>
          <p:cNvSpPr/>
          <p:nvPr/>
        </p:nvSpPr>
        <p:spPr>
          <a:xfrm>
            <a:off x="-15712" y="2"/>
            <a:ext cx="12199856" cy="6857999"/>
          </a:xfrm>
          <a:prstGeom prst="rect">
            <a:avLst/>
          </a:prstGeom>
          <a:gradFill>
            <a:gsLst>
              <a:gs pos="57000">
                <a:srgbClr val="000000">
                  <a:alpha val="78000"/>
                </a:srgbClr>
              </a:gs>
              <a:gs pos="15000">
                <a:srgbClr val="000000">
                  <a:alpha val="64000"/>
                </a:srgbClr>
              </a:gs>
              <a:gs pos="100000">
                <a:srgbClr val="000000">
                  <a:alpha val="27000"/>
                </a:srgbClr>
              </a:gs>
            </a:gsLst>
            <a:lin ang="16200000" scaled="0"/>
          </a:gradFill>
          <a:ln w="12700" cap="flat" cmpd="sng" algn="ctr">
            <a:noFill/>
            <a:prstDash val="solid"/>
            <a:miter lim="800000"/>
          </a:ln>
          <a:effectLst/>
        </p:spPr>
        <p:txBody>
          <a:bodyPr rtlCol="0" anchor="ctr"/>
          <a:lstStyle/>
          <a:p>
            <a:pPr algn="ctr" defTabSz="1881650"/>
            <a:endParaRPr lang="en-US" sz="9600" dirty="0">
              <a:solidFill>
                <a:srgbClr val="FFFFFF"/>
              </a:solidFill>
              <a:latin typeface="Artifakt LegendOfc" panose="020B0504020101020102" pitchFamily="34" charset="77"/>
              <a:cs typeface="Artifakt LegendOfc" panose="020B0504020101020102" pitchFamily="34" charset="77"/>
              <a:sym typeface="Arial"/>
            </a:endParaRPr>
          </a:p>
        </p:txBody>
      </p:sp>
      <p:sp>
        <p:nvSpPr>
          <p:cNvPr id="4" name="Rectangle 3">
            <a:extLst>
              <a:ext uri="{FF2B5EF4-FFF2-40B4-BE49-F238E27FC236}">
                <a16:creationId xmlns:a16="http://schemas.microsoft.com/office/drawing/2014/main" id="{294A74A9-234C-4B9F-9D3A-C5A5EB84EF09}"/>
              </a:ext>
            </a:extLst>
          </p:cNvPr>
          <p:cNvSpPr/>
          <p:nvPr/>
        </p:nvSpPr>
        <p:spPr>
          <a:xfrm>
            <a:off x="2470087" y="1151454"/>
            <a:ext cx="7228261" cy="4524315"/>
          </a:xfrm>
          <a:prstGeom prst="rect">
            <a:avLst/>
          </a:prstGeom>
        </p:spPr>
        <p:txBody>
          <a:bodyPr wrap="none">
            <a:spAutoFit/>
          </a:bodyPr>
          <a:lstStyle/>
          <a:p>
            <a:pPr algn="ctr" defTabSz="1881650"/>
            <a:r>
              <a:rPr lang="en-US" sz="9600" dirty="0">
                <a:solidFill>
                  <a:srgbClr val="FFFFFF"/>
                </a:solidFill>
                <a:latin typeface="Artifakt LegendOfc" panose="020B0504020101020102" pitchFamily="34" charset="77"/>
                <a:cs typeface="Artifakt LegendOfc" panose="020B0504020101020102" pitchFamily="34" charset="77"/>
              </a:rPr>
              <a:t>FUSION 360</a:t>
            </a:r>
          </a:p>
          <a:p>
            <a:pPr algn="ctr" defTabSz="1881650"/>
            <a:r>
              <a:rPr lang="en-US" sz="9600" dirty="0">
                <a:solidFill>
                  <a:srgbClr val="FFFFFF"/>
                </a:solidFill>
                <a:latin typeface="Artifakt LegendOfc" panose="020B0504020101020102" pitchFamily="34" charset="77"/>
                <a:cs typeface="Artifakt LegendOfc" panose="020B0504020101020102" pitchFamily="34" charset="77"/>
              </a:rPr>
              <a:t>CAO-FAO </a:t>
            </a:r>
          </a:p>
          <a:p>
            <a:pPr algn="ctr" defTabSz="1881650"/>
            <a:r>
              <a:rPr lang="en-US" sz="9600" dirty="0">
                <a:solidFill>
                  <a:srgbClr val="FFFFFF"/>
                </a:solidFill>
                <a:latin typeface="Artifakt LegendOfc" panose="020B0504020101020102" pitchFamily="34" charset="77"/>
                <a:cs typeface="Artifakt LegendOfc" panose="020B0504020101020102" pitchFamily="34" charset="77"/>
              </a:rPr>
              <a:t>WORKFLOW</a:t>
            </a:r>
            <a:endParaRPr lang="en-US" sz="9600" dirty="0">
              <a:solidFill>
                <a:srgbClr val="FFFFFF"/>
              </a:solidFill>
              <a:latin typeface="Artifakt LegendOfc" panose="020B0504020101020102" pitchFamily="34" charset="77"/>
              <a:cs typeface="Artifakt LegendOfc" panose="020B0504020101020102" pitchFamily="34" charset="77"/>
              <a:sym typeface="Arial"/>
            </a:endParaRPr>
          </a:p>
        </p:txBody>
      </p:sp>
    </p:spTree>
    <p:extLst>
      <p:ext uri="{BB962C8B-B14F-4D97-AF65-F5344CB8AC3E}">
        <p14:creationId xmlns:p14="http://schemas.microsoft.com/office/powerpoint/2010/main" val="3589363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0497" y="2605755"/>
            <a:ext cx="8331200" cy="914400"/>
          </a:xfrm>
        </p:spPr>
        <p:txBody>
          <a:bodyPr/>
          <a:lstStyle/>
          <a:p>
            <a:r>
              <a:rPr lang="en-US" sz="8800" dirty="0" err="1">
                <a:solidFill>
                  <a:schemeClr val="accent4"/>
                </a:solidFill>
                <a:latin typeface="+mn-lt"/>
              </a:rPr>
              <a:t>Trucs</a:t>
            </a:r>
            <a:r>
              <a:rPr lang="en-US" sz="8800" dirty="0">
                <a:solidFill>
                  <a:schemeClr val="accent4"/>
                </a:solidFill>
                <a:latin typeface="+mn-lt"/>
              </a:rPr>
              <a:t> &amp; </a:t>
            </a:r>
            <a:r>
              <a:rPr lang="en-US" sz="8800" dirty="0" err="1">
                <a:solidFill>
                  <a:schemeClr val="accent4"/>
                </a:solidFill>
                <a:latin typeface="+mn-lt"/>
              </a:rPr>
              <a:t>Astuces</a:t>
            </a:r>
            <a:endParaRPr lang="en-US" sz="8800" dirty="0">
              <a:solidFill>
                <a:schemeClr val="accent4"/>
              </a:solidFill>
              <a:latin typeface="+mn-lt"/>
            </a:endParaRPr>
          </a:p>
        </p:txBody>
      </p:sp>
    </p:spTree>
    <p:extLst>
      <p:ext uri="{BB962C8B-B14F-4D97-AF65-F5344CB8AC3E}">
        <p14:creationId xmlns:p14="http://schemas.microsoft.com/office/powerpoint/2010/main" val="1353682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799" y="285750"/>
            <a:ext cx="4007141" cy="457200"/>
          </a:xfrm>
        </p:spPr>
        <p:txBody>
          <a:bodyPr/>
          <a:lstStyle/>
          <a:p>
            <a:r>
              <a:rPr lang="en-GB" dirty="0" err="1">
                <a:solidFill>
                  <a:schemeClr val="accent4"/>
                </a:solidFill>
                <a:latin typeface="+mj-lt"/>
              </a:rPr>
              <a:t>Trucs</a:t>
            </a:r>
            <a:r>
              <a:rPr lang="en-GB" dirty="0">
                <a:solidFill>
                  <a:schemeClr val="accent4"/>
                </a:solidFill>
                <a:latin typeface="+mj-lt"/>
              </a:rPr>
              <a:t> &amp; </a:t>
            </a:r>
            <a:r>
              <a:rPr lang="en-GB" dirty="0" err="1">
                <a:solidFill>
                  <a:schemeClr val="accent4"/>
                </a:solidFill>
                <a:latin typeface="+mj-lt"/>
              </a:rPr>
              <a:t>Astuces</a:t>
            </a:r>
            <a:endParaRPr lang="en-US" dirty="0">
              <a:solidFill>
                <a:schemeClr val="accent4"/>
              </a:solidFill>
              <a:latin typeface="+mj-lt"/>
            </a:endParaRPr>
          </a:p>
        </p:txBody>
      </p:sp>
      <p:sp>
        <p:nvSpPr>
          <p:cNvPr id="9" name="Content Placeholder 2">
            <a:extLst>
              <a:ext uri="{FF2B5EF4-FFF2-40B4-BE49-F238E27FC236}">
                <a16:creationId xmlns:a16="http://schemas.microsoft.com/office/drawing/2014/main" id="{FF24FFE3-C35C-4CE0-A14F-821C544BAD76}"/>
              </a:ext>
            </a:extLst>
          </p:cNvPr>
          <p:cNvSpPr txBox="1">
            <a:spLocks/>
          </p:cNvSpPr>
          <p:nvPr/>
        </p:nvSpPr>
        <p:spPr>
          <a:xfrm>
            <a:off x="406398" y="1216957"/>
            <a:ext cx="5603731" cy="5316743"/>
          </a:xfrm>
          <a:prstGeom prst="rect">
            <a:avLst/>
          </a:prstGeom>
        </p:spPr>
        <p:txBody>
          <a:bodyPr vert="horz" lIns="0" tIns="0" rIns="0" bIns="0" rtlCol="0">
            <a:noAutofit/>
          </a:bodyPr>
          <a:lst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4"/>
              </a:buClr>
            </a:pPr>
            <a:r>
              <a:rPr lang="fr-FR" sz="2200" b="1" dirty="0"/>
              <a:t>Opérations dérivées - </a:t>
            </a:r>
            <a:r>
              <a:rPr lang="fr-FR" sz="2200" dirty="0"/>
              <a:t>copiez les propriétés d'une opération pour les appliquer à une stratégie différente</a:t>
            </a:r>
          </a:p>
          <a:p>
            <a:pPr>
              <a:buClr>
                <a:schemeClr val="accent4"/>
              </a:buClr>
            </a:pPr>
            <a:r>
              <a:rPr lang="fr-FR" sz="2200" b="1" dirty="0"/>
              <a:t>Dupliquer - </a:t>
            </a:r>
            <a:r>
              <a:rPr lang="fr-FR" sz="2200" dirty="0"/>
              <a:t>changez rapidement d'outil pour le reste d'usinage même zone</a:t>
            </a:r>
          </a:p>
          <a:p>
            <a:pPr>
              <a:buClr>
                <a:schemeClr val="accent4"/>
              </a:buClr>
            </a:pPr>
            <a:r>
              <a:rPr lang="fr-FR" sz="2200" b="1" dirty="0"/>
              <a:t>Définir par défaut - </a:t>
            </a:r>
            <a:r>
              <a:rPr lang="fr-FR" sz="2200" dirty="0"/>
              <a:t>définir des paramètres individuels et des propriétés de trajectoires d'outil complètes par défaut</a:t>
            </a:r>
          </a:p>
          <a:p>
            <a:pPr>
              <a:buClr>
                <a:schemeClr val="accent4"/>
              </a:buClr>
            </a:pPr>
            <a:r>
              <a:rPr lang="fr-FR" sz="2200" b="1" dirty="0"/>
              <a:t>Stocker en tant que Template - </a:t>
            </a:r>
            <a:r>
              <a:rPr lang="fr-FR" sz="2200" dirty="0"/>
              <a:t>paramètres d'exportation tels que les avances et les vitesses pour différents matériaux à utiliser comme modèles pour les configurations</a:t>
            </a:r>
            <a:endParaRPr lang="en-GB" sz="2200" dirty="0"/>
          </a:p>
        </p:txBody>
      </p:sp>
      <p:pic>
        <p:nvPicPr>
          <p:cNvPr id="4" name="Picture 3">
            <a:extLst>
              <a:ext uri="{FF2B5EF4-FFF2-40B4-BE49-F238E27FC236}">
                <a16:creationId xmlns:a16="http://schemas.microsoft.com/office/drawing/2014/main" id="{37E7EC76-9C95-4081-B68B-9776C4820AFA}"/>
              </a:ext>
            </a:extLst>
          </p:cNvPr>
          <p:cNvPicPr>
            <a:picLocks noChangeAspect="1"/>
          </p:cNvPicPr>
          <p:nvPr/>
        </p:nvPicPr>
        <p:blipFill rotWithShape="1">
          <a:blip r:embed="rId3"/>
          <a:srcRect l="1503" r="3782"/>
          <a:stretch/>
        </p:blipFill>
        <p:spPr>
          <a:xfrm>
            <a:off x="9099996" y="1190858"/>
            <a:ext cx="2940472" cy="5342842"/>
          </a:xfrm>
          <a:prstGeom prst="rect">
            <a:avLst/>
          </a:prstGeom>
        </p:spPr>
      </p:pic>
      <p:pic>
        <p:nvPicPr>
          <p:cNvPr id="5" name="Picture 4">
            <a:extLst>
              <a:ext uri="{FF2B5EF4-FFF2-40B4-BE49-F238E27FC236}">
                <a16:creationId xmlns:a16="http://schemas.microsoft.com/office/drawing/2014/main" id="{D7FA9ED0-057F-46FF-91DA-7C0E2063FB3D}"/>
              </a:ext>
            </a:extLst>
          </p:cNvPr>
          <p:cNvPicPr>
            <a:picLocks noChangeAspect="1"/>
          </p:cNvPicPr>
          <p:nvPr/>
        </p:nvPicPr>
        <p:blipFill>
          <a:blip r:embed="rId4"/>
          <a:stretch>
            <a:fillRect/>
          </a:stretch>
        </p:blipFill>
        <p:spPr>
          <a:xfrm>
            <a:off x="7034336" y="4328457"/>
            <a:ext cx="2914650" cy="1057275"/>
          </a:xfrm>
          <a:prstGeom prst="rect">
            <a:avLst/>
          </a:prstGeom>
        </p:spPr>
      </p:pic>
      <p:pic>
        <p:nvPicPr>
          <p:cNvPr id="8" name="Picture 7">
            <a:extLst>
              <a:ext uri="{FF2B5EF4-FFF2-40B4-BE49-F238E27FC236}">
                <a16:creationId xmlns:a16="http://schemas.microsoft.com/office/drawing/2014/main" id="{9280E72B-D21E-47FB-9040-1CDB68E1F440}"/>
              </a:ext>
            </a:extLst>
          </p:cNvPr>
          <p:cNvPicPr>
            <a:picLocks noChangeAspect="1"/>
          </p:cNvPicPr>
          <p:nvPr/>
        </p:nvPicPr>
        <p:blipFill rotWithShape="1">
          <a:blip r:embed="rId5"/>
          <a:srcRect l="2628" t="2162" r="3170"/>
          <a:stretch/>
        </p:blipFill>
        <p:spPr>
          <a:xfrm>
            <a:off x="6010129" y="1257408"/>
            <a:ext cx="3244850" cy="2604871"/>
          </a:xfrm>
          <a:prstGeom prst="rect">
            <a:avLst/>
          </a:prstGeom>
        </p:spPr>
      </p:pic>
    </p:spTree>
    <p:extLst>
      <p:ext uri="{BB962C8B-B14F-4D97-AF65-F5344CB8AC3E}">
        <p14:creationId xmlns:p14="http://schemas.microsoft.com/office/powerpoint/2010/main" val="77949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589" y="2514600"/>
            <a:ext cx="8331200" cy="914400"/>
          </a:xfrm>
        </p:spPr>
        <p:txBody>
          <a:bodyPr/>
          <a:lstStyle/>
          <a:p>
            <a:r>
              <a:rPr lang="en-US" sz="6000" dirty="0">
                <a:solidFill>
                  <a:schemeClr val="accent4"/>
                </a:solidFill>
                <a:latin typeface="+mn-lt"/>
              </a:rPr>
              <a:t>Configuration machine et post-process</a:t>
            </a:r>
          </a:p>
        </p:txBody>
      </p:sp>
    </p:spTree>
    <p:extLst>
      <p:ext uri="{BB962C8B-B14F-4D97-AF65-F5344CB8AC3E}">
        <p14:creationId xmlns:p14="http://schemas.microsoft.com/office/powerpoint/2010/main" val="4149680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3E7F00-B66F-49CA-A5F2-39404518A614}"/>
              </a:ext>
            </a:extLst>
          </p:cNvPr>
          <p:cNvPicPr>
            <a:picLocks noChangeAspect="1"/>
          </p:cNvPicPr>
          <p:nvPr/>
        </p:nvPicPr>
        <p:blipFill>
          <a:blip r:embed="rId3"/>
          <a:stretch>
            <a:fillRect/>
          </a:stretch>
        </p:blipFill>
        <p:spPr>
          <a:xfrm>
            <a:off x="6096000" y="838899"/>
            <a:ext cx="4273624" cy="6019101"/>
          </a:xfrm>
          <a:prstGeom prst="rect">
            <a:avLst/>
          </a:prstGeom>
        </p:spPr>
      </p:pic>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800" y="285750"/>
            <a:ext cx="4104830" cy="457200"/>
          </a:xfrm>
        </p:spPr>
        <p:txBody>
          <a:bodyPr/>
          <a:lstStyle/>
          <a:p>
            <a:r>
              <a:rPr lang="en-GB" dirty="0">
                <a:solidFill>
                  <a:schemeClr val="accent4"/>
                </a:solidFill>
                <a:latin typeface="+mj-lt"/>
              </a:rPr>
              <a:t>Fiches techniques</a:t>
            </a:r>
            <a:endParaRPr lang="en-US" dirty="0">
              <a:solidFill>
                <a:schemeClr val="accent4"/>
              </a:solidFill>
              <a:latin typeface="+mj-lt"/>
            </a:endParaRPr>
          </a:p>
        </p:txBody>
      </p:sp>
      <p:sp>
        <p:nvSpPr>
          <p:cNvPr id="21" name="Content Placeholder 2">
            <a:extLst>
              <a:ext uri="{FF2B5EF4-FFF2-40B4-BE49-F238E27FC236}">
                <a16:creationId xmlns:a16="http://schemas.microsoft.com/office/drawing/2014/main" id="{918597B7-E2AC-4E7B-9060-640DE69D32C1}"/>
              </a:ext>
            </a:extLst>
          </p:cNvPr>
          <p:cNvSpPr txBox="1">
            <a:spLocks/>
          </p:cNvSpPr>
          <p:nvPr/>
        </p:nvSpPr>
        <p:spPr>
          <a:xfrm>
            <a:off x="304798" y="1028350"/>
            <a:ext cx="5601051" cy="5053668"/>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accent4"/>
              </a:buClr>
              <a:buFont typeface="Wingdings" panose="05000000000000000000" pitchFamily="2" charset="2"/>
              <a:buChar char="§"/>
            </a:pPr>
            <a:r>
              <a:rPr lang="fr-FR" sz="2200" dirty="0">
                <a:latin typeface="+mn-lt"/>
                <a:ea typeface="+mn-ea"/>
                <a:cs typeface="+mn-cs"/>
              </a:rPr>
              <a:t>Les feuilles de configuration automatiques peuvent être générées à l'aide de la barre d'outils</a:t>
            </a:r>
          </a:p>
          <a:p>
            <a:pPr marL="342900" indent="-342900">
              <a:spcAft>
                <a:spcPts val="600"/>
              </a:spcAft>
              <a:buClr>
                <a:schemeClr val="accent4"/>
              </a:buClr>
              <a:buFont typeface="Wingdings" panose="05000000000000000000" pitchFamily="2" charset="2"/>
              <a:buChar char="§"/>
            </a:pPr>
            <a:r>
              <a:rPr lang="fr-FR" sz="2200" dirty="0">
                <a:latin typeface="+mn-lt"/>
                <a:ea typeface="+mn-ea"/>
                <a:cs typeface="+mn-cs"/>
              </a:rPr>
              <a:t>Les feuilles de configuration peuvent être au format HTML ou Excel</a:t>
            </a:r>
          </a:p>
          <a:p>
            <a:pPr marL="342900" indent="-342900">
              <a:spcAft>
                <a:spcPts val="600"/>
              </a:spcAft>
              <a:buClr>
                <a:schemeClr val="accent4"/>
              </a:buClr>
              <a:buFont typeface="Wingdings" panose="05000000000000000000" pitchFamily="2" charset="2"/>
              <a:buChar char="§"/>
            </a:pPr>
            <a:r>
              <a:rPr lang="fr-FR" sz="2200" dirty="0">
                <a:latin typeface="+mn-lt"/>
                <a:ea typeface="+mn-ea"/>
                <a:cs typeface="+mn-cs"/>
              </a:rPr>
              <a:t>L'aperçu de la pièce est généré en fonction de la vue de la fenêtre graphique avant de lancer la feuille de configuration</a:t>
            </a:r>
          </a:p>
          <a:p>
            <a:pPr marL="342900" indent="-342900">
              <a:spcAft>
                <a:spcPts val="600"/>
              </a:spcAft>
              <a:buClr>
                <a:schemeClr val="accent4"/>
              </a:buClr>
              <a:buFont typeface="Wingdings" panose="05000000000000000000" pitchFamily="2" charset="2"/>
              <a:buChar char="§"/>
            </a:pPr>
            <a:r>
              <a:rPr lang="fr-FR" sz="2200" dirty="0">
                <a:latin typeface="+mn-lt"/>
                <a:ea typeface="+mn-ea"/>
                <a:cs typeface="+mn-cs"/>
              </a:rPr>
              <a:t>Les trajectoires d'outils et les montages peuvent être inclus dans l'aperçu</a:t>
            </a:r>
          </a:p>
          <a:p>
            <a:pPr marL="342900" indent="-342900">
              <a:spcAft>
                <a:spcPts val="600"/>
              </a:spcAft>
              <a:buClr>
                <a:schemeClr val="accent4"/>
              </a:buClr>
              <a:buFont typeface="Wingdings" panose="05000000000000000000" pitchFamily="2" charset="2"/>
              <a:buChar char="§"/>
            </a:pPr>
            <a:r>
              <a:rPr lang="fr-FR" sz="2200" dirty="0">
                <a:latin typeface="+mn-lt"/>
                <a:ea typeface="+mn-ea"/>
                <a:cs typeface="+mn-cs"/>
              </a:rPr>
              <a:t>Les paramètres de la feuille de configuration peuvent être définis dans la boîte de dialogue Post-traitement</a:t>
            </a:r>
            <a:endParaRPr lang="en-GB" sz="2200" dirty="0">
              <a:latin typeface="+mn-lt"/>
              <a:ea typeface="+mn-ea"/>
              <a:cs typeface="+mn-cs"/>
            </a:endParaRPr>
          </a:p>
        </p:txBody>
      </p:sp>
      <p:pic>
        <p:nvPicPr>
          <p:cNvPr id="4" name="Picture 3">
            <a:extLst>
              <a:ext uri="{FF2B5EF4-FFF2-40B4-BE49-F238E27FC236}">
                <a16:creationId xmlns:a16="http://schemas.microsoft.com/office/drawing/2014/main" id="{1BC57AA1-1A66-4514-B905-5353D9B45792}"/>
              </a:ext>
            </a:extLst>
          </p:cNvPr>
          <p:cNvPicPr>
            <a:picLocks noChangeAspect="1"/>
          </p:cNvPicPr>
          <p:nvPr/>
        </p:nvPicPr>
        <p:blipFill rotWithShape="1">
          <a:blip r:embed="rId4"/>
          <a:srcRect b="8599"/>
          <a:stretch/>
        </p:blipFill>
        <p:spPr>
          <a:xfrm>
            <a:off x="9399290" y="557693"/>
            <a:ext cx="2551526" cy="1166069"/>
          </a:xfrm>
          <a:prstGeom prst="rect">
            <a:avLst/>
          </a:prstGeom>
          <a:ln>
            <a:noFill/>
          </a:ln>
          <a:effectLst>
            <a:softEdge rad="112500"/>
          </a:effectLst>
        </p:spPr>
      </p:pic>
      <p:cxnSp>
        <p:nvCxnSpPr>
          <p:cNvPr id="22" name="Curved Connector 11">
            <a:extLst>
              <a:ext uri="{FF2B5EF4-FFF2-40B4-BE49-F238E27FC236}">
                <a16:creationId xmlns:a16="http://schemas.microsoft.com/office/drawing/2014/main" id="{E0C7D82F-2FFF-41AD-9E7C-C65B3919EBAF}"/>
              </a:ext>
            </a:extLst>
          </p:cNvPr>
          <p:cNvCxnSpPr>
            <a:cxnSpLocks/>
            <a:stCxn id="23" idx="0"/>
          </p:cNvCxnSpPr>
          <p:nvPr/>
        </p:nvCxnSpPr>
        <p:spPr>
          <a:xfrm rot="5400000" flipH="1" flipV="1">
            <a:off x="10887304" y="1642635"/>
            <a:ext cx="810236" cy="65432"/>
          </a:xfrm>
          <a:prstGeom prst="curvedConnector3">
            <a:avLst>
              <a:gd name="adj1" fmla="val 50000"/>
            </a:avLst>
          </a:prstGeom>
          <a:ln w="28575">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23" name="TextBox 22">
            <a:extLst>
              <a:ext uri="{FF2B5EF4-FFF2-40B4-BE49-F238E27FC236}">
                <a16:creationId xmlns:a16="http://schemas.microsoft.com/office/drawing/2014/main" id="{8A9A54E3-456A-418C-A048-D64190C61C3C}"/>
              </a:ext>
            </a:extLst>
          </p:cNvPr>
          <p:cNvSpPr txBox="1"/>
          <p:nvPr/>
        </p:nvSpPr>
        <p:spPr>
          <a:xfrm>
            <a:off x="10568596" y="2080469"/>
            <a:ext cx="1382220" cy="707886"/>
          </a:xfrm>
          <a:prstGeom prst="rect">
            <a:avLst/>
          </a:prstGeom>
          <a:noFill/>
        </p:spPr>
        <p:txBody>
          <a:bodyPr wrap="square" rtlCol="0">
            <a:spAutoFit/>
          </a:bodyPr>
          <a:lstStyle/>
          <a:p>
            <a:pPr algn="ctr"/>
            <a:r>
              <a:rPr lang="en-US" sz="2000" i="1" dirty="0">
                <a:solidFill>
                  <a:schemeClr val="accent4"/>
                </a:solidFill>
              </a:rPr>
              <a:t>Fiche technique</a:t>
            </a:r>
          </a:p>
        </p:txBody>
      </p:sp>
    </p:spTree>
    <p:extLst>
      <p:ext uri="{BB962C8B-B14F-4D97-AF65-F5344CB8AC3E}">
        <p14:creationId xmlns:p14="http://schemas.microsoft.com/office/powerpoint/2010/main" val="283283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800" y="285750"/>
            <a:ext cx="8534400" cy="457200"/>
          </a:xfrm>
        </p:spPr>
        <p:txBody>
          <a:bodyPr/>
          <a:lstStyle/>
          <a:p>
            <a:r>
              <a:rPr lang="en-GB" dirty="0">
                <a:solidFill>
                  <a:schemeClr val="accent4"/>
                </a:solidFill>
                <a:latin typeface="+mj-lt"/>
              </a:rPr>
              <a:t>Configurations Machine</a:t>
            </a:r>
            <a:endParaRPr lang="en-US" dirty="0">
              <a:solidFill>
                <a:schemeClr val="accent4"/>
              </a:solidFill>
              <a:latin typeface="+mj-lt"/>
            </a:endParaRPr>
          </a:p>
        </p:txBody>
      </p:sp>
      <p:pic>
        <p:nvPicPr>
          <p:cNvPr id="3" name="Picture 2">
            <a:extLst>
              <a:ext uri="{FF2B5EF4-FFF2-40B4-BE49-F238E27FC236}">
                <a16:creationId xmlns:a16="http://schemas.microsoft.com/office/drawing/2014/main" id="{49EDB873-13E5-494E-91A6-B742DF9F49A2}"/>
              </a:ext>
            </a:extLst>
          </p:cNvPr>
          <p:cNvPicPr>
            <a:picLocks noChangeAspect="1"/>
          </p:cNvPicPr>
          <p:nvPr/>
        </p:nvPicPr>
        <p:blipFill>
          <a:blip r:embed="rId3"/>
          <a:stretch>
            <a:fillRect/>
          </a:stretch>
        </p:blipFill>
        <p:spPr>
          <a:xfrm>
            <a:off x="5909480" y="1921739"/>
            <a:ext cx="5474721" cy="4537269"/>
          </a:xfrm>
          <a:prstGeom prst="rect">
            <a:avLst/>
          </a:prstGeom>
          <a:ln>
            <a:noFill/>
          </a:ln>
          <a:effectLst>
            <a:outerShdw blurRad="292100" dist="139700" dir="2700000" algn="tl" rotWithShape="0">
              <a:srgbClr val="333333">
                <a:alpha val="65000"/>
              </a:srgbClr>
            </a:outerShdw>
          </a:effectLst>
        </p:spPr>
      </p:pic>
      <p:cxnSp>
        <p:nvCxnSpPr>
          <p:cNvPr id="5" name="Curved Connector 11">
            <a:extLst>
              <a:ext uri="{FF2B5EF4-FFF2-40B4-BE49-F238E27FC236}">
                <a16:creationId xmlns:a16="http://schemas.microsoft.com/office/drawing/2014/main" id="{D5FD2E4C-66AD-4628-A9AE-A4DF55B17D5C}"/>
              </a:ext>
            </a:extLst>
          </p:cNvPr>
          <p:cNvCxnSpPr>
            <a:cxnSpLocks/>
          </p:cNvCxnSpPr>
          <p:nvPr/>
        </p:nvCxnSpPr>
        <p:spPr>
          <a:xfrm flipV="1">
            <a:off x="1815152" y="5585347"/>
            <a:ext cx="529457" cy="515204"/>
          </a:xfrm>
          <a:prstGeom prst="curvedConnector3">
            <a:avLst>
              <a:gd name="adj1" fmla="val 50000"/>
            </a:avLst>
          </a:prstGeom>
          <a:ln w="28575">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6" name="TextBox 5">
            <a:extLst>
              <a:ext uri="{FF2B5EF4-FFF2-40B4-BE49-F238E27FC236}">
                <a16:creationId xmlns:a16="http://schemas.microsoft.com/office/drawing/2014/main" id="{08B978A6-B0FD-4CD3-A091-A89BD888776C}"/>
              </a:ext>
            </a:extLst>
          </p:cNvPr>
          <p:cNvSpPr txBox="1"/>
          <p:nvPr/>
        </p:nvSpPr>
        <p:spPr>
          <a:xfrm>
            <a:off x="246905" y="5746606"/>
            <a:ext cx="1697901" cy="707886"/>
          </a:xfrm>
          <a:prstGeom prst="rect">
            <a:avLst/>
          </a:prstGeom>
          <a:noFill/>
        </p:spPr>
        <p:txBody>
          <a:bodyPr wrap="square" rtlCol="0">
            <a:spAutoFit/>
          </a:bodyPr>
          <a:lstStyle/>
          <a:p>
            <a:pPr algn="ctr"/>
            <a:r>
              <a:rPr lang="en-US" sz="2000" i="1" dirty="0" err="1">
                <a:solidFill>
                  <a:schemeClr val="accent4"/>
                </a:solidFill>
              </a:rPr>
              <a:t>Propriétés</a:t>
            </a:r>
            <a:r>
              <a:rPr lang="en-US" sz="2000" i="1" dirty="0">
                <a:solidFill>
                  <a:schemeClr val="accent4"/>
                </a:solidFill>
              </a:rPr>
              <a:t> Post-Pro</a:t>
            </a:r>
          </a:p>
        </p:txBody>
      </p:sp>
      <p:cxnSp>
        <p:nvCxnSpPr>
          <p:cNvPr id="7" name="Curved Connector 11">
            <a:extLst>
              <a:ext uri="{FF2B5EF4-FFF2-40B4-BE49-F238E27FC236}">
                <a16:creationId xmlns:a16="http://schemas.microsoft.com/office/drawing/2014/main" id="{BD1C7E49-6B31-49EA-B557-980CA3684355}"/>
              </a:ext>
            </a:extLst>
          </p:cNvPr>
          <p:cNvCxnSpPr>
            <a:cxnSpLocks/>
            <a:stCxn id="8" idx="1"/>
          </p:cNvCxnSpPr>
          <p:nvPr/>
        </p:nvCxnSpPr>
        <p:spPr>
          <a:xfrm rot="10800000">
            <a:off x="6648633" y="3871250"/>
            <a:ext cx="1691029" cy="436223"/>
          </a:xfrm>
          <a:prstGeom prst="curvedConnector3">
            <a:avLst>
              <a:gd name="adj1" fmla="val 50000"/>
            </a:avLst>
          </a:prstGeom>
          <a:ln w="28575">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5F1FE387-556D-437B-93E7-782A67AA23EB}"/>
              </a:ext>
            </a:extLst>
          </p:cNvPr>
          <p:cNvSpPr txBox="1"/>
          <p:nvPr/>
        </p:nvSpPr>
        <p:spPr>
          <a:xfrm>
            <a:off x="8339661" y="3953529"/>
            <a:ext cx="2223340" cy="707886"/>
          </a:xfrm>
          <a:prstGeom prst="rect">
            <a:avLst/>
          </a:prstGeom>
          <a:noFill/>
        </p:spPr>
        <p:txBody>
          <a:bodyPr wrap="square" rtlCol="0">
            <a:spAutoFit/>
          </a:bodyPr>
          <a:lstStyle/>
          <a:p>
            <a:pPr algn="ctr"/>
            <a:r>
              <a:rPr lang="en-US" sz="2000" i="1" dirty="0" err="1">
                <a:solidFill>
                  <a:schemeClr val="accent4"/>
                </a:solidFill>
              </a:rPr>
              <a:t>Cinématique</a:t>
            </a:r>
            <a:r>
              <a:rPr lang="en-US" sz="2000" i="1" dirty="0">
                <a:solidFill>
                  <a:schemeClr val="accent4"/>
                </a:solidFill>
              </a:rPr>
              <a:t> de la machine</a:t>
            </a:r>
          </a:p>
        </p:txBody>
      </p:sp>
      <p:cxnSp>
        <p:nvCxnSpPr>
          <p:cNvPr id="9" name="Curved Connector 11">
            <a:extLst>
              <a:ext uri="{FF2B5EF4-FFF2-40B4-BE49-F238E27FC236}">
                <a16:creationId xmlns:a16="http://schemas.microsoft.com/office/drawing/2014/main" id="{31F2A05D-2D41-41C1-867E-CA4213B03634}"/>
              </a:ext>
            </a:extLst>
          </p:cNvPr>
          <p:cNvCxnSpPr>
            <a:cxnSpLocks/>
          </p:cNvCxnSpPr>
          <p:nvPr/>
        </p:nvCxnSpPr>
        <p:spPr>
          <a:xfrm rot="5400000">
            <a:off x="9101618" y="1758514"/>
            <a:ext cx="856151" cy="430191"/>
          </a:xfrm>
          <a:prstGeom prst="curvedConnector3">
            <a:avLst>
              <a:gd name="adj1" fmla="val 50000"/>
            </a:avLst>
          </a:prstGeom>
          <a:ln w="28575">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61D16C7F-2198-433B-B39F-6190149DBA60}"/>
              </a:ext>
            </a:extLst>
          </p:cNvPr>
          <p:cNvSpPr txBox="1"/>
          <p:nvPr/>
        </p:nvSpPr>
        <p:spPr>
          <a:xfrm>
            <a:off x="8716372" y="1128778"/>
            <a:ext cx="2223340" cy="400110"/>
          </a:xfrm>
          <a:prstGeom prst="rect">
            <a:avLst/>
          </a:prstGeom>
          <a:noFill/>
        </p:spPr>
        <p:txBody>
          <a:bodyPr wrap="square" rtlCol="0">
            <a:spAutoFit/>
          </a:bodyPr>
          <a:lstStyle/>
          <a:p>
            <a:pPr algn="ctr"/>
            <a:r>
              <a:rPr lang="en-US" sz="2000" i="1" dirty="0" err="1">
                <a:solidFill>
                  <a:schemeClr val="accent4"/>
                </a:solidFill>
              </a:rPr>
              <a:t>Limites</a:t>
            </a:r>
            <a:r>
              <a:rPr lang="en-US" sz="2000" i="1" dirty="0">
                <a:solidFill>
                  <a:schemeClr val="accent4"/>
                </a:solidFill>
              </a:rPr>
              <a:t> </a:t>
            </a:r>
            <a:r>
              <a:rPr lang="en-US" sz="2000" i="1" dirty="0" err="1">
                <a:solidFill>
                  <a:schemeClr val="accent4"/>
                </a:solidFill>
              </a:rPr>
              <a:t>d’Axes</a:t>
            </a:r>
            <a:endParaRPr lang="en-US" sz="2000" i="1" dirty="0">
              <a:solidFill>
                <a:schemeClr val="accent4"/>
              </a:solidFill>
            </a:endParaRPr>
          </a:p>
        </p:txBody>
      </p:sp>
      <p:sp>
        <p:nvSpPr>
          <p:cNvPr id="11" name="Content Placeholder 2">
            <a:extLst>
              <a:ext uri="{FF2B5EF4-FFF2-40B4-BE49-F238E27FC236}">
                <a16:creationId xmlns:a16="http://schemas.microsoft.com/office/drawing/2014/main" id="{63AB77DE-B2E7-4F4B-9630-0740631F05DB}"/>
              </a:ext>
            </a:extLst>
          </p:cNvPr>
          <p:cNvSpPr txBox="1">
            <a:spLocks/>
          </p:cNvSpPr>
          <p:nvPr/>
        </p:nvSpPr>
        <p:spPr>
          <a:xfrm>
            <a:off x="304800" y="1034191"/>
            <a:ext cx="5474722" cy="3529420"/>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accent4"/>
              </a:buClr>
              <a:buFont typeface="Wingdings" panose="05000000000000000000" pitchFamily="2" charset="2"/>
              <a:buChar char="§"/>
            </a:pPr>
            <a:r>
              <a:rPr lang="en-GB" sz="2000" dirty="0">
                <a:latin typeface="+mn-lt"/>
                <a:ea typeface="+mn-ea"/>
                <a:cs typeface="+mn-cs"/>
              </a:rPr>
              <a:t>La </a:t>
            </a:r>
            <a:r>
              <a:rPr lang="en-GB" sz="2000" dirty="0" err="1">
                <a:latin typeface="+mn-lt"/>
                <a:ea typeface="+mn-ea"/>
                <a:cs typeface="+mn-cs"/>
              </a:rPr>
              <a:t>cinématique</a:t>
            </a:r>
            <a:r>
              <a:rPr lang="en-GB" sz="2000" dirty="0">
                <a:latin typeface="+mn-lt"/>
                <a:ea typeface="+mn-ea"/>
                <a:cs typeface="+mn-cs"/>
              </a:rPr>
              <a:t> machine – </a:t>
            </a:r>
            <a:r>
              <a:rPr lang="en-GB" sz="2000" dirty="0" err="1">
                <a:latin typeface="+mn-lt"/>
                <a:ea typeface="+mn-ea"/>
                <a:cs typeface="+mn-cs"/>
              </a:rPr>
              <a:t>telles</a:t>
            </a:r>
            <a:r>
              <a:rPr lang="en-GB" sz="2000" dirty="0">
                <a:latin typeface="+mn-lt"/>
                <a:ea typeface="+mn-ea"/>
                <a:cs typeface="+mn-cs"/>
              </a:rPr>
              <a:t> que les </a:t>
            </a:r>
            <a:r>
              <a:rPr lang="en-GB" sz="2000" dirty="0" err="1">
                <a:latin typeface="+mn-lt"/>
                <a:ea typeface="+mn-ea"/>
                <a:cs typeface="+mn-cs"/>
              </a:rPr>
              <a:t>limites</a:t>
            </a:r>
            <a:r>
              <a:rPr lang="en-GB" sz="2000" dirty="0">
                <a:latin typeface="+mn-lt"/>
                <a:ea typeface="+mn-ea"/>
                <a:cs typeface="+mn-cs"/>
              </a:rPr>
              <a:t> </a:t>
            </a:r>
            <a:r>
              <a:rPr lang="en-GB" sz="2000" dirty="0" err="1">
                <a:latin typeface="+mn-lt"/>
                <a:ea typeface="+mn-ea"/>
                <a:cs typeface="+mn-cs"/>
              </a:rPr>
              <a:t>d’axes</a:t>
            </a:r>
            <a:r>
              <a:rPr lang="en-GB" sz="2000" dirty="0">
                <a:latin typeface="+mn-lt"/>
                <a:ea typeface="+mn-ea"/>
                <a:cs typeface="+mn-cs"/>
              </a:rPr>
              <a:t> – </a:t>
            </a:r>
            <a:r>
              <a:rPr lang="en-GB" sz="2000" dirty="0" err="1">
                <a:latin typeface="+mn-lt"/>
                <a:ea typeface="+mn-ea"/>
                <a:cs typeface="+mn-cs"/>
              </a:rPr>
              <a:t>peuvent</a:t>
            </a:r>
            <a:r>
              <a:rPr lang="en-GB" sz="2000" dirty="0">
                <a:latin typeface="+mn-lt"/>
                <a:ea typeface="+mn-ea"/>
                <a:cs typeface="+mn-cs"/>
              </a:rPr>
              <a:t> </a:t>
            </a:r>
            <a:r>
              <a:rPr lang="en-GB" sz="2000" dirty="0" err="1">
                <a:latin typeface="+mn-lt"/>
                <a:ea typeface="+mn-ea"/>
                <a:cs typeface="+mn-cs"/>
              </a:rPr>
              <a:t>être</a:t>
            </a:r>
            <a:r>
              <a:rPr lang="en-GB" sz="2000" dirty="0">
                <a:latin typeface="+mn-lt"/>
                <a:ea typeface="+mn-ea"/>
                <a:cs typeface="+mn-cs"/>
              </a:rPr>
              <a:t> </a:t>
            </a:r>
            <a:r>
              <a:rPr lang="en-GB" sz="2000" dirty="0" err="1">
                <a:latin typeface="+mn-lt"/>
                <a:ea typeface="+mn-ea"/>
                <a:cs typeface="+mn-cs"/>
              </a:rPr>
              <a:t>définies</a:t>
            </a:r>
            <a:r>
              <a:rPr lang="en-GB" sz="2000" dirty="0">
                <a:latin typeface="+mn-lt"/>
                <a:ea typeface="+mn-ea"/>
                <a:cs typeface="+mn-cs"/>
              </a:rPr>
              <a:t> dans la </a:t>
            </a:r>
            <a:r>
              <a:rPr lang="en-GB" sz="2000" dirty="0" err="1">
                <a:latin typeface="+mn-lt"/>
                <a:ea typeface="+mn-ea"/>
                <a:cs typeface="+mn-cs"/>
              </a:rPr>
              <a:t>boîte</a:t>
            </a:r>
            <a:r>
              <a:rPr lang="en-GB" sz="2000" dirty="0">
                <a:latin typeface="+mn-lt"/>
                <a:ea typeface="+mn-ea"/>
                <a:cs typeface="+mn-cs"/>
              </a:rPr>
              <a:t> dialogue de configuration</a:t>
            </a:r>
          </a:p>
          <a:p>
            <a:pPr marL="342900" indent="-342900">
              <a:spcAft>
                <a:spcPts val="600"/>
              </a:spcAft>
              <a:buClr>
                <a:schemeClr val="accent4"/>
              </a:buClr>
              <a:buFont typeface="Wingdings" panose="05000000000000000000" pitchFamily="2" charset="2"/>
              <a:buChar char="§"/>
            </a:pPr>
            <a:r>
              <a:rPr lang="en-GB" sz="2000" dirty="0">
                <a:latin typeface="+mn-lt"/>
                <a:ea typeface="+mn-ea"/>
                <a:cs typeface="+mn-cs"/>
              </a:rPr>
              <a:t>Les </a:t>
            </a:r>
            <a:r>
              <a:rPr lang="en-GB" sz="2000" dirty="0" err="1">
                <a:latin typeface="+mn-lt"/>
                <a:ea typeface="+mn-ea"/>
                <a:cs typeface="+mn-cs"/>
              </a:rPr>
              <a:t>propriétes</a:t>
            </a:r>
            <a:r>
              <a:rPr lang="en-GB" sz="2000" dirty="0">
                <a:latin typeface="+mn-lt"/>
                <a:ea typeface="+mn-ea"/>
                <a:cs typeface="+mn-cs"/>
              </a:rPr>
              <a:t> du post-pro </a:t>
            </a:r>
            <a:r>
              <a:rPr lang="en-GB" sz="2000" dirty="0" err="1">
                <a:latin typeface="+mn-lt"/>
                <a:ea typeface="+mn-ea"/>
                <a:cs typeface="+mn-cs"/>
              </a:rPr>
              <a:t>peuvent</a:t>
            </a:r>
            <a:r>
              <a:rPr lang="en-GB" sz="2000" dirty="0">
                <a:latin typeface="+mn-lt"/>
                <a:ea typeface="+mn-ea"/>
                <a:cs typeface="+mn-cs"/>
              </a:rPr>
              <a:t> </a:t>
            </a:r>
            <a:r>
              <a:rPr lang="en-GB" sz="2000" dirty="0" err="1">
                <a:latin typeface="+mn-lt"/>
                <a:ea typeface="+mn-ea"/>
                <a:cs typeface="+mn-cs"/>
              </a:rPr>
              <a:t>être</a:t>
            </a:r>
            <a:r>
              <a:rPr lang="en-GB" sz="2000" dirty="0">
                <a:latin typeface="+mn-lt"/>
                <a:ea typeface="+mn-ea"/>
                <a:cs typeface="+mn-cs"/>
              </a:rPr>
              <a:t> modifies ( </a:t>
            </a:r>
            <a:r>
              <a:rPr lang="en-GB" sz="2000" dirty="0" err="1">
                <a:latin typeface="+mn-lt"/>
                <a:ea typeface="+mn-ea"/>
                <a:cs typeface="+mn-cs"/>
              </a:rPr>
              <a:t>en</a:t>
            </a:r>
            <a:r>
              <a:rPr lang="en-GB" sz="2000" dirty="0">
                <a:latin typeface="+mn-lt"/>
                <a:ea typeface="+mn-ea"/>
                <a:cs typeface="+mn-cs"/>
              </a:rPr>
              <a:t> couleur bleu </a:t>
            </a:r>
            <a:r>
              <a:rPr lang="en-GB" sz="2000" dirty="0" err="1">
                <a:latin typeface="+mn-lt"/>
                <a:ea typeface="+mn-ea"/>
                <a:cs typeface="+mn-cs"/>
              </a:rPr>
              <a:t>uniquement</a:t>
            </a:r>
            <a:r>
              <a:rPr lang="en-GB" sz="2000" dirty="0">
                <a:latin typeface="+mn-lt"/>
                <a:ea typeface="+mn-ea"/>
                <a:cs typeface="+mn-cs"/>
              </a:rPr>
              <a:t>)</a:t>
            </a:r>
          </a:p>
          <a:p>
            <a:pPr marL="800100" lvl="1" indent="-342900">
              <a:spcAft>
                <a:spcPts val="600"/>
              </a:spcAft>
              <a:buClr>
                <a:schemeClr val="accent4"/>
              </a:buClr>
              <a:buFont typeface="Wingdings" panose="05000000000000000000" pitchFamily="2" charset="2"/>
              <a:buChar char="§"/>
            </a:pPr>
            <a:r>
              <a:rPr lang="fr-FR" dirty="0">
                <a:latin typeface="+mn-lt"/>
                <a:ea typeface="+mn-ea"/>
                <a:cs typeface="+mn-cs"/>
              </a:rPr>
              <a:t>Une fois les modifications apportées, lors de la publication du programme à nouveau, les propriétés de publication modifiées resteront à moins qu'elles ne soient modifiées manuellement</a:t>
            </a:r>
            <a:endParaRPr lang="en-GB" dirty="0">
              <a:latin typeface="+mn-lt"/>
              <a:ea typeface="+mn-ea"/>
              <a:cs typeface="+mn-cs"/>
            </a:endParaRPr>
          </a:p>
        </p:txBody>
      </p:sp>
      <p:pic>
        <p:nvPicPr>
          <p:cNvPr id="13" name="Picture 12">
            <a:extLst>
              <a:ext uri="{FF2B5EF4-FFF2-40B4-BE49-F238E27FC236}">
                <a16:creationId xmlns:a16="http://schemas.microsoft.com/office/drawing/2014/main" id="{99DCFAF2-13F7-47AD-8EC5-27F0D819CD73}"/>
              </a:ext>
            </a:extLst>
          </p:cNvPr>
          <p:cNvPicPr>
            <a:picLocks noChangeAspect="1"/>
          </p:cNvPicPr>
          <p:nvPr/>
        </p:nvPicPr>
        <p:blipFill>
          <a:blip r:embed="rId4"/>
          <a:stretch>
            <a:fillRect/>
          </a:stretch>
        </p:blipFill>
        <p:spPr>
          <a:xfrm>
            <a:off x="2344609" y="4563611"/>
            <a:ext cx="2865258" cy="1779300"/>
          </a:xfrm>
          <a:prstGeom prst="rect">
            <a:avLst/>
          </a:prstGeom>
        </p:spPr>
      </p:pic>
    </p:spTree>
    <p:extLst>
      <p:ext uri="{BB962C8B-B14F-4D97-AF65-F5344CB8AC3E}">
        <p14:creationId xmlns:p14="http://schemas.microsoft.com/office/powerpoint/2010/main" val="905202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D0B7AF2-C4AC-4705-8654-70B608ABE6F1}"/>
              </a:ext>
            </a:extLst>
          </p:cNvPr>
          <p:cNvSpPr>
            <a:spLocks noGrp="1"/>
          </p:cNvSpPr>
          <p:nvPr>
            <p:ph type="title"/>
          </p:nvPr>
        </p:nvSpPr>
        <p:spPr>
          <a:xfrm>
            <a:off x="304800" y="285750"/>
            <a:ext cx="3671582" cy="457200"/>
          </a:xfrm>
        </p:spPr>
        <p:txBody>
          <a:bodyPr/>
          <a:lstStyle/>
          <a:p>
            <a:r>
              <a:rPr lang="en-GB" dirty="0">
                <a:solidFill>
                  <a:schemeClr val="accent4"/>
                </a:solidFill>
                <a:latin typeface="+mj-lt"/>
              </a:rPr>
              <a:t>Post-Process</a:t>
            </a:r>
            <a:endParaRPr lang="en-US" dirty="0">
              <a:solidFill>
                <a:schemeClr val="accent4"/>
              </a:solidFill>
              <a:latin typeface="+mj-lt"/>
            </a:endParaRPr>
          </a:p>
        </p:txBody>
      </p:sp>
      <p:sp>
        <p:nvSpPr>
          <p:cNvPr id="21" name="Content Placeholder 2">
            <a:extLst>
              <a:ext uri="{FF2B5EF4-FFF2-40B4-BE49-F238E27FC236}">
                <a16:creationId xmlns:a16="http://schemas.microsoft.com/office/drawing/2014/main" id="{918597B7-E2AC-4E7B-9060-640DE69D32C1}"/>
              </a:ext>
            </a:extLst>
          </p:cNvPr>
          <p:cNvSpPr txBox="1">
            <a:spLocks/>
          </p:cNvSpPr>
          <p:nvPr/>
        </p:nvSpPr>
        <p:spPr>
          <a:xfrm>
            <a:off x="304798" y="1028350"/>
            <a:ext cx="5601051" cy="5053668"/>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accent4"/>
              </a:buClr>
              <a:buFont typeface="Wingdings" panose="05000000000000000000" pitchFamily="2" charset="2"/>
              <a:buChar char="§"/>
            </a:pPr>
            <a:endParaRPr lang="en-GB" sz="2200" dirty="0">
              <a:latin typeface="+mn-lt"/>
              <a:ea typeface="+mn-ea"/>
              <a:cs typeface="+mn-cs"/>
            </a:endParaRPr>
          </a:p>
        </p:txBody>
      </p:sp>
      <p:pic>
        <p:nvPicPr>
          <p:cNvPr id="2" name="Picture 1">
            <a:extLst>
              <a:ext uri="{FF2B5EF4-FFF2-40B4-BE49-F238E27FC236}">
                <a16:creationId xmlns:a16="http://schemas.microsoft.com/office/drawing/2014/main" id="{FF5C3AAC-F531-4B10-A5CC-2A3F954D8CFC}"/>
              </a:ext>
            </a:extLst>
          </p:cNvPr>
          <p:cNvPicPr>
            <a:picLocks noChangeAspect="1"/>
          </p:cNvPicPr>
          <p:nvPr/>
        </p:nvPicPr>
        <p:blipFill rotWithShape="1">
          <a:blip r:embed="rId3"/>
          <a:srcRect l="573"/>
          <a:stretch/>
        </p:blipFill>
        <p:spPr>
          <a:xfrm>
            <a:off x="6365227" y="1180750"/>
            <a:ext cx="5521975" cy="5053668"/>
          </a:xfrm>
          <a:prstGeom prst="rect">
            <a:avLst/>
          </a:prstGeom>
          <a:ln>
            <a:noFill/>
          </a:ln>
          <a:effectLst>
            <a:softEdge rad="112500"/>
          </a:effectLst>
        </p:spPr>
      </p:pic>
      <p:pic>
        <p:nvPicPr>
          <p:cNvPr id="9" name="Picture 8">
            <a:extLst>
              <a:ext uri="{FF2B5EF4-FFF2-40B4-BE49-F238E27FC236}">
                <a16:creationId xmlns:a16="http://schemas.microsoft.com/office/drawing/2014/main" id="{213B4F55-8B2E-4F51-9A3F-F1651C5B429D}"/>
              </a:ext>
            </a:extLst>
          </p:cNvPr>
          <p:cNvPicPr>
            <a:picLocks noChangeAspect="1"/>
          </p:cNvPicPr>
          <p:nvPr/>
        </p:nvPicPr>
        <p:blipFill rotWithShape="1">
          <a:blip r:embed="rId4"/>
          <a:srcRect b="8599"/>
          <a:stretch/>
        </p:blipFill>
        <p:spPr>
          <a:xfrm>
            <a:off x="2948156" y="4915949"/>
            <a:ext cx="2551526" cy="1166069"/>
          </a:xfrm>
          <a:prstGeom prst="rect">
            <a:avLst/>
          </a:prstGeom>
          <a:ln>
            <a:noFill/>
          </a:ln>
          <a:effectLst>
            <a:softEdge rad="112500"/>
          </a:effectLst>
        </p:spPr>
      </p:pic>
      <p:cxnSp>
        <p:nvCxnSpPr>
          <p:cNvPr id="10" name="Curved Connector 11">
            <a:extLst>
              <a:ext uri="{FF2B5EF4-FFF2-40B4-BE49-F238E27FC236}">
                <a16:creationId xmlns:a16="http://schemas.microsoft.com/office/drawing/2014/main" id="{F6E735CF-64DB-4BE4-AD1C-8FE9CE5B8A25}"/>
              </a:ext>
            </a:extLst>
          </p:cNvPr>
          <p:cNvCxnSpPr>
            <a:cxnSpLocks/>
            <a:stCxn id="12" idx="3"/>
          </p:cNvCxnSpPr>
          <p:nvPr/>
        </p:nvCxnSpPr>
        <p:spPr>
          <a:xfrm flipV="1">
            <a:off x="2266628" y="5296597"/>
            <a:ext cx="1709754" cy="238682"/>
          </a:xfrm>
          <a:prstGeom prst="curvedConnector3">
            <a:avLst>
              <a:gd name="adj1" fmla="val 50000"/>
            </a:avLst>
          </a:prstGeom>
          <a:ln w="28575">
            <a:solidFill>
              <a:schemeClr val="accent4"/>
            </a:solidFill>
            <a:tailEnd type="arrow"/>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FA0220E1-F10A-4A7B-80E6-6B4293E087A6}"/>
              </a:ext>
            </a:extLst>
          </p:cNvPr>
          <p:cNvSpPr txBox="1"/>
          <p:nvPr/>
        </p:nvSpPr>
        <p:spPr>
          <a:xfrm>
            <a:off x="1041002" y="5181336"/>
            <a:ext cx="1225626" cy="707886"/>
          </a:xfrm>
          <a:prstGeom prst="rect">
            <a:avLst/>
          </a:prstGeom>
          <a:noFill/>
        </p:spPr>
        <p:txBody>
          <a:bodyPr wrap="square" rtlCol="0">
            <a:spAutoFit/>
          </a:bodyPr>
          <a:lstStyle/>
          <a:p>
            <a:pPr algn="ctr"/>
            <a:r>
              <a:rPr lang="en-US" sz="2000" i="1" dirty="0">
                <a:solidFill>
                  <a:schemeClr val="accent4"/>
                </a:solidFill>
              </a:rPr>
              <a:t>Post Process</a:t>
            </a:r>
          </a:p>
        </p:txBody>
      </p:sp>
      <p:sp>
        <p:nvSpPr>
          <p:cNvPr id="16" name="Content Placeholder 2">
            <a:extLst>
              <a:ext uri="{FF2B5EF4-FFF2-40B4-BE49-F238E27FC236}">
                <a16:creationId xmlns:a16="http://schemas.microsoft.com/office/drawing/2014/main" id="{CB8054BB-4DDD-49E6-9344-0DE3BF4A2030}"/>
              </a:ext>
            </a:extLst>
          </p:cNvPr>
          <p:cNvSpPr txBox="1">
            <a:spLocks/>
          </p:cNvSpPr>
          <p:nvPr/>
        </p:nvSpPr>
        <p:spPr>
          <a:xfrm>
            <a:off x="457199" y="1180750"/>
            <a:ext cx="5369576" cy="5053668"/>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accent4"/>
              </a:buClr>
              <a:buFont typeface="Wingdings" panose="05000000000000000000" pitchFamily="2" charset="2"/>
              <a:buChar char="§"/>
            </a:pPr>
            <a:r>
              <a:rPr lang="en-GB" sz="2200" dirty="0">
                <a:latin typeface="+mn-lt"/>
                <a:ea typeface="+mn-ea"/>
                <a:cs typeface="+mn-cs"/>
              </a:rPr>
              <a:t>Fusion 360 offers custom posting options</a:t>
            </a:r>
          </a:p>
          <a:p>
            <a:pPr marL="342900" indent="-342900">
              <a:spcAft>
                <a:spcPts val="600"/>
              </a:spcAft>
              <a:buClr>
                <a:schemeClr val="accent4"/>
              </a:buClr>
              <a:buFont typeface="Wingdings" panose="05000000000000000000" pitchFamily="2" charset="2"/>
              <a:buChar char="§"/>
            </a:pPr>
            <a:r>
              <a:rPr lang="en-GB" sz="2200" dirty="0">
                <a:latin typeface="+mn-lt"/>
                <a:ea typeface="+mn-ea"/>
                <a:cs typeface="+mn-cs"/>
              </a:rPr>
              <a:t>Le code CN </a:t>
            </a:r>
            <a:r>
              <a:rPr lang="en-GB" sz="2200" dirty="0" err="1">
                <a:latin typeface="+mn-lt"/>
                <a:ea typeface="+mn-ea"/>
                <a:cs typeface="+mn-cs"/>
              </a:rPr>
              <a:t>peut</a:t>
            </a:r>
            <a:r>
              <a:rPr lang="en-GB" sz="2200" dirty="0">
                <a:latin typeface="+mn-lt"/>
                <a:ea typeface="+mn-ea"/>
                <a:cs typeface="+mn-cs"/>
              </a:rPr>
              <a:t> </a:t>
            </a:r>
            <a:r>
              <a:rPr lang="en-GB" sz="2200" dirty="0" err="1">
                <a:latin typeface="+mn-lt"/>
                <a:ea typeface="+mn-ea"/>
                <a:cs typeface="+mn-cs"/>
              </a:rPr>
              <a:t>être</a:t>
            </a:r>
            <a:r>
              <a:rPr lang="en-GB" sz="2200" dirty="0">
                <a:latin typeface="+mn-lt"/>
                <a:ea typeface="+mn-ea"/>
                <a:cs typeface="+mn-cs"/>
              </a:rPr>
              <a:t> </a:t>
            </a:r>
            <a:r>
              <a:rPr lang="en-GB" sz="2200" dirty="0" err="1">
                <a:latin typeface="+mn-lt"/>
                <a:ea typeface="+mn-ea"/>
                <a:cs typeface="+mn-cs"/>
              </a:rPr>
              <a:t>prévisualisé</a:t>
            </a:r>
            <a:r>
              <a:rPr lang="en-GB" sz="2200" dirty="0">
                <a:latin typeface="+mn-lt"/>
                <a:ea typeface="+mn-ea"/>
                <a:cs typeface="+mn-cs"/>
              </a:rPr>
              <a:t> et </a:t>
            </a:r>
            <a:r>
              <a:rPr lang="en-GB" sz="2200" dirty="0" err="1">
                <a:latin typeface="+mn-lt"/>
                <a:ea typeface="+mn-ea"/>
                <a:cs typeface="+mn-cs"/>
              </a:rPr>
              <a:t>édité</a:t>
            </a:r>
            <a:r>
              <a:rPr lang="en-GB" sz="2200" dirty="0">
                <a:latin typeface="+mn-lt"/>
                <a:ea typeface="+mn-ea"/>
                <a:cs typeface="+mn-cs"/>
              </a:rPr>
              <a:t> </a:t>
            </a:r>
            <a:r>
              <a:rPr lang="en-GB" sz="2200" dirty="0" err="1">
                <a:latin typeface="+mn-lt"/>
                <a:ea typeface="+mn-ea"/>
                <a:cs typeface="+mn-cs"/>
              </a:rPr>
              <a:t>une</a:t>
            </a:r>
            <a:r>
              <a:rPr lang="en-GB" sz="2200" dirty="0">
                <a:latin typeface="+mn-lt"/>
                <a:ea typeface="+mn-ea"/>
                <a:cs typeface="+mn-cs"/>
              </a:rPr>
              <a:t> </a:t>
            </a:r>
            <a:r>
              <a:rPr lang="en-GB" sz="2200" dirty="0" err="1">
                <a:latin typeface="+mn-lt"/>
                <a:ea typeface="+mn-ea"/>
                <a:cs typeface="+mn-cs"/>
              </a:rPr>
              <a:t>fois</a:t>
            </a:r>
            <a:r>
              <a:rPr lang="en-GB" sz="2200" dirty="0">
                <a:latin typeface="+mn-lt"/>
                <a:ea typeface="+mn-ea"/>
                <a:cs typeface="+mn-cs"/>
              </a:rPr>
              <a:t> le programme </a:t>
            </a:r>
            <a:r>
              <a:rPr lang="en-GB" sz="2200" dirty="0" err="1">
                <a:latin typeface="+mn-lt"/>
                <a:ea typeface="+mn-ea"/>
                <a:cs typeface="+mn-cs"/>
              </a:rPr>
              <a:t>posté</a:t>
            </a:r>
            <a:endParaRPr lang="en-GB" sz="2200" dirty="0">
              <a:latin typeface="+mn-lt"/>
              <a:ea typeface="+mn-ea"/>
              <a:cs typeface="+mn-cs"/>
            </a:endParaRPr>
          </a:p>
          <a:p>
            <a:pPr marL="342900" indent="-342900">
              <a:spcAft>
                <a:spcPts val="600"/>
              </a:spcAft>
              <a:buClr>
                <a:schemeClr val="accent4"/>
              </a:buClr>
              <a:buFont typeface="Wingdings" panose="05000000000000000000" pitchFamily="2" charset="2"/>
              <a:buChar char="§"/>
            </a:pPr>
            <a:r>
              <a:rPr lang="en-GB" sz="2200" dirty="0" err="1">
                <a:latin typeface="+mn-lt"/>
                <a:ea typeface="+mn-ea"/>
                <a:cs typeface="+mn-cs"/>
              </a:rPr>
              <a:t>Tous</a:t>
            </a:r>
            <a:r>
              <a:rPr lang="en-GB" sz="2200" dirty="0">
                <a:latin typeface="+mn-lt"/>
                <a:ea typeface="+mn-ea"/>
                <a:cs typeface="+mn-cs"/>
              </a:rPr>
              <a:t> les PP </a:t>
            </a:r>
            <a:r>
              <a:rPr lang="en-GB" sz="2200" dirty="0" err="1">
                <a:latin typeface="+mn-lt"/>
                <a:ea typeface="+mn-ea"/>
                <a:cs typeface="+mn-cs"/>
              </a:rPr>
              <a:t>disponibles</a:t>
            </a:r>
            <a:r>
              <a:rPr lang="en-GB" sz="2200" dirty="0">
                <a:latin typeface="+mn-lt"/>
                <a:ea typeface="+mn-ea"/>
                <a:cs typeface="+mn-cs"/>
              </a:rPr>
              <a:t> </a:t>
            </a:r>
            <a:r>
              <a:rPr lang="en-GB" sz="2200" dirty="0" err="1">
                <a:latin typeface="+mn-lt"/>
                <a:ea typeface="+mn-ea"/>
                <a:cs typeface="+mn-cs"/>
              </a:rPr>
              <a:t>sont</a:t>
            </a:r>
            <a:r>
              <a:rPr lang="en-GB" sz="2200" dirty="0">
                <a:latin typeface="+mn-lt"/>
                <a:ea typeface="+mn-ea"/>
                <a:cs typeface="+mn-cs"/>
              </a:rPr>
              <a:t> </a:t>
            </a:r>
            <a:r>
              <a:rPr lang="en-GB" sz="2200" dirty="0" err="1">
                <a:latin typeface="+mn-lt"/>
                <a:ea typeface="+mn-ea"/>
                <a:cs typeface="+mn-cs"/>
              </a:rPr>
              <a:t>gratuits</a:t>
            </a:r>
            <a:r>
              <a:rPr lang="en-GB" sz="2200" dirty="0">
                <a:latin typeface="+mn-lt"/>
                <a:ea typeface="+mn-ea"/>
                <a:cs typeface="+mn-cs"/>
              </a:rPr>
              <a:t> et </a:t>
            </a:r>
            <a:r>
              <a:rPr lang="en-GB" sz="2200" dirty="0" err="1">
                <a:latin typeface="+mn-lt"/>
                <a:ea typeface="+mn-ea"/>
                <a:cs typeface="+mn-cs"/>
              </a:rPr>
              <a:t>sont</a:t>
            </a:r>
            <a:r>
              <a:rPr lang="en-GB" sz="2200" dirty="0">
                <a:latin typeface="+mn-lt"/>
                <a:ea typeface="+mn-ea"/>
                <a:cs typeface="+mn-cs"/>
              </a:rPr>
              <a:t> </a:t>
            </a:r>
            <a:r>
              <a:rPr lang="en-GB" sz="2200" dirty="0" err="1">
                <a:latin typeface="+mn-lt"/>
                <a:ea typeface="+mn-ea"/>
                <a:cs typeface="+mn-cs"/>
              </a:rPr>
              <a:t>disponibles</a:t>
            </a:r>
            <a:r>
              <a:rPr lang="en-GB" sz="2200" dirty="0">
                <a:latin typeface="+mn-lt"/>
                <a:ea typeface="+mn-ea"/>
                <a:cs typeface="+mn-cs"/>
              </a:rPr>
              <a:t> via </a:t>
            </a:r>
            <a:r>
              <a:rPr lang="en-GB" sz="2200" dirty="0" err="1">
                <a:latin typeface="+mn-lt"/>
                <a:ea typeface="+mn-ea"/>
                <a:cs typeface="+mn-cs"/>
              </a:rPr>
              <a:t>une</a:t>
            </a:r>
            <a:r>
              <a:rPr lang="en-GB" sz="2200" dirty="0">
                <a:latin typeface="+mn-lt"/>
                <a:ea typeface="+mn-ea"/>
                <a:cs typeface="+mn-cs"/>
              </a:rPr>
              <a:t> </a:t>
            </a:r>
            <a:r>
              <a:rPr lang="en-GB" sz="2200" dirty="0" err="1">
                <a:latin typeface="+mn-lt"/>
                <a:ea typeface="+mn-ea"/>
                <a:cs typeface="+mn-cs"/>
              </a:rPr>
              <a:t>librairie</a:t>
            </a:r>
            <a:r>
              <a:rPr lang="en-GB" sz="2200" dirty="0">
                <a:latin typeface="+mn-lt"/>
                <a:ea typeface="+mn-ea"/>
                <a:cs typeface="+mn-cs"/>
              </a:rPr>
              <a:t> </a:t>
            </a:r>
            <a:r>
              <a:rPr lang="en-GB" sz="2200" dirty="0" err="1">
                <a:latin typeface="+mn-lt"/>
                <a:ea typeface="+mn-ea"/>
                <a:cs typeface="+mn-cs"/>
              </a:rPr>
              <a:t>en</a:t>
            </a:r>
            <a:r>
              <a:rPr lang="en-GB" sz="2200" dirty="0">
                <a:latin typeface="+mn-lt"/>
                <a:ea typeface="+mn-ea"/>
                <a:cs typeface="+mn-cs"/>
              </a:rPr>
              <a:t> </a:t>
            </a:r>
            <a:r>
              <a:rPr lang="en-GB" sz="2200" dirty="0" err="1">
                <a:latin typeface="+mn-lt"/>
                <a:ea typeface="+mn-ea"/>
                <a:cs typeface="+mn-cs"/>
              </a:rPr>
              <a:t>ligne</a:t>
            </a:r>
            <a:endParaRPr lang="en-GB" sz="2200" dirty="0">
              <a:latin typeface="+mn-lt"/>
              <a:ea typeface="+mn-ea"/>
              <a:cs typeface="+mn-cs"/>
            </a:endParaRPr>
          </a:p>
          <a:p>
            <a:pPr marL="342900" indent="-342900">
              <a:spcAft>
                <a:spcPts val="600"/>
              </a:spcAft>
              <a:buClr>
                <a:schemeClr val="accent4"/>
              </a:buClr>
              <a:buFont typeface="Wingdings" panose="05000000000000000000" pitchFamily="2" charset="2"/>
              <a:buChar char="§"/>
            </a:pPr>
            <a:r>
              <a:rPr lang="en-GB" sz="2200" dirty="0">
                <a:latin typeface="+mn-lt"/>
                <a:ea typeface="+mn-ea"/>
                <a:cs typeface="+mn-cs"/>
              </a:rPr>
              <a:t>Par </a:t>
            </a:r>
            <a:r>
              <a:rPr lang="en-GB" sz="2200" dirty="0" err="1">
                <a:latin typeface="+mn-lt"/>
                <a:ea typeface="+mn-ea"/>
                <a:cs typeface="+mn-cs"/>
              </a:rPr>
              <a:t>exemple</a:t>
            </a:r>
            <a:r>
              <a:rPr lang="en-GB" sz="2200" dirty="0">
                <a:latin typeface="+mn-lt"/>
                <a:ea typeface="+mn-ea"/>
                <a:cs typeface="+mn-cs"/>
              </a:rPr>
              <a:t>, </a:t>
            </a:r>
            <a:r>
              <a:rPr lang="en-GB" sz="2200" dirty="0" err="1">
                <a:latin typeface="+mn-lt"/>
                <a:ea typeface="+mn-ea"/>
                <a:cs typeface="+mn-cs"/>
              </a:rPr>
              <a:t>quasiment</a:t>
            </a:r>
            <a:r>
              <a:rPr lang="en-GB" sz="2200" dirty="0">
                <a:latin typeface="+mn-lt"/>
                <a:ea typeface="+mn-ea"/>
                <a:cs typeface="+mn-cs"/>
              </a:rPr>
              <a:t> </a:t>
            </a:r>
            <a:r>
              <a:rPr lang="en-GB" sz="2200" dirty="0" err="1">
                <a:latin typeface="+mn-lt"/>
                <a:ea typeface="+mn-ea"/>
                <a:cs typeface="+mn-cs"/>
              </a:rPr>
              <a:t>toutes</a:t>
            </a:r>
            <a:r>
              <a:rPr lang="en-GB" sz="2200" dirty="0">
                <a:latin typeface="+mn-lt"/>
                <a:ea typeface="+mn-ea"/>
                <a:cs typeface="+mn-cs"/>
              </a:rPr>
              <a:t> les machines Haas </a:t>
            </a:r>
            <a:r>
              <a:rPr lang="en-GB" sz="2200" dirty="0" err="1">
                <a:latin typeface="+mn-lt"/>
                <a:ea typeface="+mn-ea"/>
                <a:cs typeface="+mn-cs"/>
              </a:rPr>
              <a:t>sont</a:t>
            </a:r>
            <a:r>
              <a:rPr lang="en-GB" sz="2200" dirty="0">
                <a:latin typeface="+mn-lt"/>
                <a:ea typeface="+mn-ea"/>
                <a:cs typeface="+mn-cs"/>
              </a:rPr>
              <a:t> </a:t>
            </a:r>
            <a:r>
              <a:rPr lang="en-GB" sz="2200" dirty="0" err="1">
                <a:latin typeface="+mn-lt"/>
                <a:ea typeface="+mn-ea"/>
                <a:cs typeface="+mn-cs"/>
              </a:rPr>
              <a:t>supportées</a:t>
            </a:r>
            <a:endParaRPr lang="en-GB" sz="2200" dirty="0">
              <a:latin typeface="+mn-lt"/>
              <a:ea typeface="+mn-ea"/>
              <a:cs typeface="+mn-cs"/>
            </a:endParaRPr>
          </a:p>
        </p:txBody>
      </p:sp>
    </p:spTree>
    <p:extLst>
      <p:ext uri="{BB962C8B-B14F-4D97-AF65-F5344CB8AC3E}">
        <p14:creationId xmlns:p14="http://schemas.microsoft.com/office/powerpoint/2010/main" val="49660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12">
            <a:extLst>
              <a:ext uri="{FF2B5EF4-FFF2-40B4-BE49-F238E27FC236}">
                <a16:creationId xmlns:a16="http://schemas.microsoft.com/office/drawing/2014/main" id="{1F888A38-7AD7-4A34-9609-270A4A808B4C}"/>
              </a:ext>
            </a:extLst>
          </p:cNvPr>
          <p:cNvGrpSpPr/>
          <p:nvPr/>
        </p:nvGrpSpPr>
        <p:grpSpPr>
          <a:xfrm>
            <a:off x="1101194" y="5464308"/>
            <a:ext cx="10275223" cy="803411"/>
            <a:chOff x="1101193" y="5464308"/>
            <a:chExt cx="10275222" cy="803410"/>
          </a:xfrm>
        </p:grpSpPr>
        <p:sp>
          <p:nvSpPr>
            <p:cNvPr id="3" name="Freeform: Shape 2">
              <a:extLst>
                <a:ext uri="{FF2B5EF4-FFF2-40B4-BE49-F238E27FC236}">
                  <a16:creationId xmlns:a16="http://schemas.microsoft.com/office/drawing/2014/main" id="{D4F4379B-EBD4-482B-B44A-70A0C1692824}"/>
                </a:ext>
              </a:extLst>
            </p:cNvPr>
            <p:cNvSpPr/>
            <p:nvPr/>
          </p:nvSpPr>
          <p:spPr>
            <a:xfrm>
              <a:off x="1101193" y="5464308"/>
              <a:ext cx="2584825" cy="803410"/>
            </a:xfrm>
            <a:custGeom>
              <a:avLst/>
              <a:gdLst>
                <a:gd name="f0" fmla="val 10800000"/>
                <a:gd name="f1" fmla="val 5400000"/>
                <a:gd name="f2" fmla="val 180"/>
                <a:gd name="f3" fmla="val w"/>
                <a:gd name="f4" fmla="val h"/>
                <a:gd name="f5" fmla="val 0"/>
                <a:gd name="f6" fmla="val 2584828"/>
                <a:gd name="f7" fmla="val 803411"/>
                <a:gd name="f8" fmla="val 2183123"/>
                <a:gd name="f9" fmla="val 401706"/>
                <a:gd name="f10" fmla="+- 0 0 -90"/>
                <a:gd name="f11" fmla="*/ f3 1 2584828"/>
                <a:gd name="f12" fmla="*/ f4 1 803411"/>
                <a:gd name="f13" fmla="+- f7 0 f5"/>
                <a:gd name="f14" fmla="+- f6 0 f5"/>
                <a:gd name="f15" fmla="*/ f10 f0 1"/>
                <a:gd name="f16" fmla="*/ f14 1 2584828"/>
                <a:gd name="f17" fmla="*/ f13 1 803411"/>
                <a:gd name="f18" fmla="*/ 0 f14 1"/>
                <a:gd name="f19" fmla="*/ 0 f13 1"/>
                <a:gd name="f20" fmla="*/ 2183123 f14 1"/>
                <a:gd name="f21" fmla="*/ 2584828 f14 1"/>
                <a:gd name="f22" fmla="*/ 401706 f13 1"/>
                <a:gd name="f23" fmla="*/ 803411 f13 1"/>
                <a:gd name="f24" fmla="*/ 401706 f14 1"/>
                <a:gd name="f25" fmla="*/ f15 1 f2"/>
                <a:gd name="f26" fmla="*/ f18 1 2584828"/>
                <a:gd name="f27" fmla="*/ f19 1 803411"/>
                <a:gd name="f28" fmla="*/ f20 1 2584828"/>
                <a:gd name="f29" fmla="*/ f21 1 2584828"/>
                <a:gd name="f30" fmla="*/ f22 1 803411"/>
                <a:gd name="f31" fmla="*/ f23 1 803411"/>
                <a:gd name="f32" fmla="*/ f24 1 2584828"/>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584828" h="803411">
                  <a:moveTo>
                    <a:pt x="f5" y="f5"/>
                  </a:moveTo>
                  <a:lnTo>
                    <a:pt x="f8" y="f5"/>
                  </a:lnTo>
                  <a:lnTo>
                    <a:pt x="f6" y="f9"/>
                  </a:lnTo>
                  <a:lnTo>
                    <a:pt x="f8" y="f7"/>
                  </a:lnTo>
                  <a:lnTo>
                    <a:pt x="f5" y="f7"/>
                  </a:lnTo>
                  <a:lnTo>
                    <a:pt x="f9" y="f9"/>
                  </a:lnTo>
                  <a:lnTo>
                    <a:pt x="f5" y="f5"/>
                  </a:lnTo>
                  <a:close/>
                </a:path>
              </a:pathLst>
            </a:custGeom>
            <a:solidFill>
              <a:srgbClr val="004282"/>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b="1" dirty="0" err="1">
                  <a:solidFill>
                    <a:srgbClr val="FFFFFF"/>
                  </a:solidFill>
                  <a:latin typeface="Calibri"/>
                </a:rPr>
                <a:t>Créer</a:t>
              </a:r>
              <a:r>
                <a:rPr lang="en-US" b="1" dirty="0">
                  <a:solidFill>
                    <a:srgbClr val="FFFFFF"/>
                  </a:solidFill>
                  <a:latin typeface="Calibri"/>
                </a:rPr>
                <a:t>/</a:t>
              </a:r>
              <a:r>
                <a:rPr lang="en-US" b="1" dirty="0" err="1">
                  <a:solidFill>
                    <a:srgbClr val="FFFFFF"/>
                  </a:solidFill>
                  <a:latin typeface="Calibri"/>
                </a:rPr>
                <a:t>Ouvrir</a:t>
              </a:r>
              <a:r>
                <a:rPr lang="en-US" b="1" dirty="0">
                  <a:solidFill>
                    <a:srgbClr val="FFFFFF"/>
                  </a:solidFill>
                  <a:latin typeface="Calibri"/>
                </a:rPr>
                <a:t> le </a:t>
              </a:r>
              <a:r>
                <a:rPr lang="en-US" b="1" dirty="0" err="1">
                  <a:solidFill>
                    <a:srgbClr val="FFFFFF"/>
                  </a:solidFill>
                  <a:latin typeface="Calibri"/>
                </a:rPr>
                <a:t>modèle</a:t>
              </a:r>
              <a:r>
                <a:rPr lang="en-US" b="1" dirty="0">
                  <a:solidFill>
                    <a:srgbClr val="FFFFFF"/>
                  </a:solidFill>
                  <a:latin typeface="Calibri"/>
                </a:rPr>
                <a:t> CAO</a:t>
              </a:r>
            </a:p>
          </p:txBody>
        </p:sp>
        <p:sp>
          <p:nvSpPr>
            <p:cNvPr id="4" name="Freeform: Shape 3">
              <a:extLst>
                <a:ext uri="{FF2B5EF4-FFF2-40B4-BE49-F238E27FC236}">
                  <a16:creationId xmlns:a16="http://schemas.microsoft.com/office/drawing/2014/main" id="{38D08EE1-C1D6-486D-9CD5-9306CBD869DF}"/>
                </a:ext>
              </a:extLst>
            </p:cNvPr>
            <p:cNvSpPr/>
            <p:nvPr/>
          </p:nvSpPr>
          <p:spPr>
            <a:xfrm>
              <a:off x="3472397" y="5534021"/>
              <a:ext cx="2136221" cy="663973"/>
            </a:xfrm>
            <a:custGeom>
              <a:avLst/>
              <a:gdLst>
                <a:gd name="f0" fmla="val 10800000"/>
                <a:gd name="f1" fmla="val 5400000"/>
                <a:gd name="f2" fmla="val 180"/>
                <a:gd name="f3" fmla="val w"/>
                <a:gd name="f4" fmla="val h"/>
                <a:gd name="f5" fmla="val 0"/>
                <a:gd name="f6" fmla="val 2136221"/>
                <a:gd name="f7" fmla="val 663976"/>
                <a:gd name="f8" fmla="val 1804233"/>
                <a:gd name="f9" fmla="val 331988"/>
                <a:gd name="f10" fmla="+- 0 0 -90"/>
                <a:gd name="f11" fmla="*/ f3 1 2136221"/>
                <a:gd name="f12" fmla="*/ f4 1 663976"/>
                <a:gd name="f13" fmla="+- f7 0 f5"/>
                <a:gd name="f14" fmla="+- f6 0 f5"/>
                <a:gd name="f15" fmla="*/ f10 f0 1"/>
                <a:gd name="f16" fmla="*/ f14 1 2136221"/>
                <a:gd name="f17" fmla="*/ f13 1 663976"/>
                <a:gd name="f18" fmla="*/ 0 f14 1"/>
                <a:gd name="f19" fmla="*/ 0 f13 1"/>
                <a:gd name="f20" fmla="*/ 1804233 f14 1"/>
                <a:gd name="f21" fmla="*/ 2136221 f14 1"/>
                <a:gd name="f22" fmla="*/ 331988 f13 1"/>
                <a:gd name="f23" fmla="*/ 663976 f13 1"/>
                <a:gd name="f24" fmla="*/ 331988 f14 1"/>
                <a:gd name="f25" fmla="*/ f15 1 f2"/>
                <a:gd name="f26" fmla="*/ f18 1 2136221"/>
                <a:gd name="f27" fmla="*/ f19 1 663976"/>
                <a:gd name="f28" fmla="*/ f20 1 2136221"/>
                <a:gd name="f29" fmla="*/ f21 1 2136221"/>
                <a:gd name="f30" fmla="*/ f22 1 663976"/>
                <a:gd name="f31" fmla="*/ f23 1 663976"/>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663976">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04000" tIns="24003" rIns="355995"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la configuration</a:t>
              </a:r>
            </a:p>
          </p:txBody>
        </p:sp>
        <p:sp>
          <p:nvSpPr>
            <p:cNvPr id="5" name="Freeform: Shape 4">
              <a:extLst>
                <a:ext uri="{FF2B5EF4-FFF2-40B4-BE49-F238E27FC236}">
                  <a16:creationId xmlns:a16="http://schemas.microsoft.com/office/drawing/2014/main" id="{47A37988-1F3D-4D19-AFA5-1100BA0F98D1}"/>
                </a:ext>
              </a:extLst>
            </p:cNvPr>
            <p:cNvSpPr/>
            <p:nvPr/>
          </p:nvSpPr>
          <p:spPr>
            <a:xfrm>
              <a:off x="5394996" y="5534021"/>
              <a:ext cx="2136221" cy="663973"/>
            </a:xfrm>
            <a:custGeom>
              <a:avLst/>
              <a:gdLst>
                <a:gd name="f0" fmla="val 10800000"/>
                <a:gd name="f1" fmla="val 5400000"/>
                <a:gd name="f2" fmla="val 180"/>
                <a:gd name="f3" fmla="val w"/>
                <a:gd name="f4" fmla="val h"/>
                <a:gd name="f5" fmla="val 0"/>
                <a:gd name="f6" fmla="val 2136221"/>
                <a:gd name="f7" fmla="val 663976"/>
                <a:gd name="f8" fmla="val 1804233"/>
                <a:gd name="f9" fmla="val 331988"/>
                <a:gd name="f10" fmla="+- 0 0 -90"/>
                <a:gd name="f11" fmla="*/ f3 1 2136221"/>
                <a:gd name="f12" fmla="*/ f4 1 663976"/>
                <a:gd name="f13" fmla="+- f7 0 f5"/>
                <a:gd name="f14" fmla="+- f6 0 f5"/>
                <a:gd name="f15" fmla="*/ f10 f0 1"/>
                <a:gd name="f16" fmla="*/ f14 1 2136221"/>
                <a:gd name="f17" fmla="*/ f13 1 663976"/>
                <a:gd name="f18" fmla="*/ 0 f14 1"/>
                <a:gd name="f19" fmla="*/ 0 f13 1"/>
                <a:gd name="f20" fmla="*/ 1804233 f14 1"/>
                <a:gd name="f21" fmla="*/ 2136221 f14 1"/>
                <a:gd name="f22" fmla="*/ 331988 f13 1"/>
                <a:gd name="f23" fmla="*/ 663976 f13 1"/>
                <a:gd name="f24" fmla="*/ 331988 f14 1"/>
                <a:gd name="f25" fmla="*/ f15 1 f2"/>
                <a:gd name="f26" fmla="*/ f18 1 2136221"/>
                <a:gd name="f27" fmla="*/ f19 1 663976"/>
                <a:gd name="f28" fmla="*/ f20 1 2136221"/>
                <a:gd name="f29" fmla="*/ f21 1 2136221"/>
                <a:gd name="f30" fmla="*/ f22 1 663976"/>
                <a:gd name="f31" fmla="*/ f23 1 663976"/>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663976">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04000" tIns="24003" rIns="355995"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les </a:t>
              </a:r>
              <a:r>
                <a:rPr lang="en-US" dirty="0" err="1">
                  <a:solidFill>
                    <a:srgbClr val="FFFFFF"/>
                  </a:solidFill>
                  <a:latin typeface="Calibri"/>
                </a:rPr>
                <a:t>Opérations</a:t>
              </a:r>
              <a:endParaRPr lang="en-US" dirty="0">
                <a:solidFill>
                  <a:srgbClr val="FFFFFF"/>
                </a:solidFill>
                <a:latin typeface="Calibri"/>
              </a:endParaRPr>
            </a:p>
          </p:txBody>
        </p:sp>
        <p:sp>
          <p:nvSpPr>
            <p:cNvPr id="6" name="Freeform: Shape 5">
              <a:extLst>
                <a:ext uri="{FF2B5EF4-FFF2-40B4-BE49-F238E27FC236}">
                  <a16:creationId xmlns:a16="http://schemas.microsoft.com/office/drawing/2014/main" id="{D03E4E91-193B-4E54-A9E1-24E1B0244A7B}"/>
                </a:ext>
              </a:extLst>
            </p:cNvPr>
            <p:cNvSpPr/>
            <p:nvPr/>
          </p:nvSpPr>
          <p:spPr>
            <a:xfrm>
              <a:off x="7317595" y="5534021"/>
              <a:ext cx="2136221" cy="663973"/>
            </a:xfrm>
            <a:custGeom>
              <a:avLst/>
              <a:gdLst>
                <a:gd name="f0" fmla="val 10800000"/>
                <a:gd name="f1" fmla="val 5400000"/>
                <a:gd name="f2" fmla="val 180"/>
                <a:gd name="f3" fmla="val w"/>
                <a:gd name="f4" fmla="val h"/>
                <a:gd name="f5" fmla="val 0"/>
                <a:gd name="f6" fmla="val 2136221"/>
                <a:gd name="f7" fmla="val 663976"/>
                <a:gd name="f8" fmla="val 1804233"/>
                <a:gd name="f9" fmla="val 331988"/>
                <a:gd name="f10" fmla="+- 0 0 -90"/>
                <a:gd name="f11" fmla="*/ f3 1 2136221"/>
                <a:gd name="f12" fmla="*/ f4 1 663976"/>
                <a:gd name="f13" fmla="+- f7 0 f5"/>
                <a:gd name="f14" fmla="+- f6 0 f5"/>
                <a:gd name="f15" fmla="*/ f10 f0 1"/>
                <a:gd name="f16" fmla="*/ f14 1 2136221"/>
                <a:gd name="f17" fmla="*/ f13 1 663976"/>
                <a:gd name="f18" fmla="*/ 0 f14 1"/>
                <a:gd name="f19" fmla="*/ 0 f13 1"/>
                <a:gd name="f20" fmla="*/ 1804233 f14 1"/>
                <a:gd name="f21" fmla="*/ 2136221 f14 1"/>
                <a:gd name="f22" fmla="*/ 331988 f13 1"/>
                <a:gd name="f23" fmla="*/ 663976 f13 1"/>
                <a:gd name="f24" fmla="*/ 331988 f14 1"/>
                <a:gd name="f25" fmla="*/ f15 1 f2"/>
                <a:gd name="f26" fmla="*/ f18 1 2136221"/>
                <a:gd name="f27" fmla="*/ f19 1 663976"/>
                <a:gd name="f28" fmla="*/ f20 1 2136221"/>
                <a:gd name="f29" fmla="*/ f21 1 2136221"/>
                <a:gd name="f30" fmla="*/ f22 1 663976"/>
                <a:gd name="f31" fmla="*/ f23 1 663976"/>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663976">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04000" tIns="24003" rIns="355995"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Simuler</a:t>
              </a:r>
              <a:r>
                <a:rPr lang="en-US" dirty="0">
                  <a:solidFill>
                    <a:srgbClr val="FFFFFF"/>
                  </a:solidFill>
                  <a:latin typeface="Calibri"/>
                </a:rPr>
                <a:t> </a:t>
              </a:r>
            </a:p>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Les </a:t>
              </a:r>
              <a:r>
                <a:rPr lang="en-US" dirty="0" err="1">
                  <a:solidFill>
                    <a:srgbClr val="FFFFFF"/>
                  </a:solidFill>
                  <a:latin typeface="Calibri"/>
                </a:rPr>
                <a:t>parcours</a:t>
              </a:r>
              <a:endParaRPr lang="en-US" dirty="0">
                <a:solidFill>
                  <a:srgbClr val="FFFFFF"/>
                </a:solidFill>
                <a:latin typeface="Calibri"/>
              </a:endParaRPr>
            </a:p>
          </p:txBody>
        </p:sp>
        <p:sp>
          <p:nvSpPr>
            <p:cNvPr id="7" name="Freeform: Shape 6">
              <a:extLst>
                <a:ext uri="{FF2B5EF4-FFF2-40B4-BE49-F238E27FC236}">
                  <a16:creationId xmlns:a16="http://schemas.microsoft.com/office/drawing/2014/main" id="{BFE4E814-FBF5-4923-B4D3-152C4B293E0D}"/>
                </a:ext>
              </a:extLst>
            </p:cNvPr>
            <p:cNvSpPr/>
            <p:nvPr/>
          </p:nvSpPr>
          <p:spPr>
            <a:xfrm>
              <a:off x="9240194" y="5534021"/>
              <a:ext cx="2136221" cy="663973"/>
            </a:xfrm>
            <a:custGeom>
              <a:avLst/>
              <a:gdLst>
                <a:gd name="f0" fmla="val 10800000"/>
                <a:gd name="f1" fmla="val 5400000"/>
                <a:gd name="f2" fmla="val 180"/>
                <a:gd name="f3" fmla="val w"/>
                <a:gd name="f4" fmla="val h"/>
                <a:gd name="f5" fmla="val 0"/>
                <a:gd name="f6" fmla="val 2136221"/>
                <a:gd name="f7" fmla="val 663976"/>
                <a:gd name="f8" fmla="val 1804233"/>
                <a:gd name="f9" fmla="val 331988"/>
                <a:gd name="f10" fmla="+- 0 0 -90"/>
                <a:gd name="f11" fmla="*/ f3 1 2136221"/>
                <a:gd name="f12" fmla="*/ f4 1 663976"/>
                <a:gd name="f13" fmla="+- f7 0 f5"/>
                <a:gd name="f14" fmla="+- f6 0 f5"/>
                <a:gd name="f15" fmla="*/ f10 f0 1"/>
                <a:gd name="f16" fmla="*/ f14 1 2136221"/>
                <a:gd name="f17" fmla="*/ f13 1 663976"/>
                <a:gd name="f18" fmla="*/ 0 f14 1"/>
                <a:gd name="f19" fmla="*/ 0 f13 1"/>
                <a:gd name="f20" fmla="*/ 1804233 f14 1"/>
                <a:gd name="f21" fmla="*/ 2136221 f14 1"/>
                <a:gd name="f22" fmla="*/ 331988 f13 1"/>
                <a:gd name="f23" fmla="*/ 663976 f13 1"/>
                <a:gd name="f24" fmla="*/ 331988 f14 1"/>
                <a:gd name="f25" fmla="*/ f15 1 f2"/>
                <a:gd name="f26" fmla="*/ f18 1 2136221"/>
                <a:gd name="f27" fmla="*/ f19 1 663976"/>
                <a:gd name="f28" fmla="*/ f20 1 2136221"/>
                <a:gd name="f29" fmla="*/ f21 1 2136221"/>
                <a:gd name="f30" fmla="*/ f22 1 663976"/>
                <a:gd name="f31" fmla="*/ f23 1 663976"/>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663976">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04000" tIns="24003" rIns="355995"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Code CN</a:t>
              </a:r>
            </a:p>
          </p:txBody>
        </p:sp>
      </p:grpSp>
      <p:pic>
        <p:nvPicPr>
          <p:cNvPr id="8" name="Image 7">
            <a:extLst>
              <a:ext uri="{FF2B5EF4-FFF2-40B4-BE49-F238E27FC236}">
                <a16:creationId xmlns:a16="http://schemas.microsoft.com/office/drawing/2014/main" id="{037E65F8-613B-45D7-9D38-458019A91F2A}"/>
              </a:ext>
            </a:extLst>
          </p:cNvPr>
          <p:cNvPicPr>
            <a:picLocks noChangeAspect="1"/>
          </p:cNvPicPr>
          <p:nvPr/>
        </p:nvPicPr>
        <p:blipFill>
          <a:blip r:embed="rId3"/>
          <a:stretch>
            <a:fillRect/>
          </a:stretch>
        </p:blipFill>
        <p:spPr>
          <a:xfrm>
            <a:off x="1210997" y="87232"/>
            <a:ext cx="9770006" cy="5307352"/>
          </a:xfrm>
          <a:prstGeom prst="rect">
            <a:avLst/>
          </a:prstGeom>
        </p:spPr>
      </p:pic>
    </p:spTree>
    <p:extLst>
      <p:ext uri="{BB962C8B-B14F-4D97-AF65-F5344CB8AC3E}">
        <p14:creationId xmlns:p14="http://schemas.microsoft.com/office/powerpoint/2010/main" val="138767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4">
            <a:extLst>
              <a:ext uri="{FF2B5EF4-FFF2-40B4-BE49-F238E27FC236}">
                <a16:creationId xmlns:a16="http://schemas.microsoft.com/office/drawing/2014/main" id="{E7F8F86D-B297-49F0-850C-40CA3838EF15}"/>
              </a:ext>
            </a:extLst>
          </p:cNvPr>
          <p:cNvGrpSpPr/>
          <p:nvPr/>
        </p:nvGrpSpPr>
        <p:grpSpPr>
          <a:xfrm>
            <a:off x="1172599" y="5379946"/>
            <a:ext cx="10275223" cy="972127"/>
            <a:chOff x="1172599" y="5379945"/>
            <a:chExt cx="10275222" cy="972126"/>
          </a:xfrm>
        </p:grpSpPr>
        <p:sp>
          <p:nvSpPr>
            <p:cNvPr id="3" name="Freeform: Shape 2">
              <a:extLst>
                <a:ext uri="{FF2B5EF4-FFF2-40B4-BE49-F238E27FC236}">
                  <a16:creationId xmlns:a16="http://schemas.microsoft.com/office/drawing/2014/main" id="{A0644B5F-0AFE-4491-BE79-C13D664420C2}"/>
                </a:ext>
              </a:extLst>
            </p:cNvPr>
            <p:cNvSpPr/>
            <p:nvPr/>
          </p:nvSpPr>
          <p:spPr>
            <a:xfrm>
              <a:off x="1172599"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b="1" dirty="0" err="1">
                  <a:solidFill>
                    <a:srgbClr val="FFFFFF"/>
                  </a:solidFill>
                  <a:latin typeface="Calibri"/>
                </a:rPr>
                <a:t>Créer</a:t>
              </a:r>
              <a:r>
                <a:rPr lang="en-US" b="1" dirty="0">
                  <a:solidFill>
                    <a:srgbClr val="FFFFFF"/>
                  </a:solidFill>
                  <a:latin typeface="Calibri"/>
                </a:rPr>
                <a:t>/</a:t>
              </a:r>
              <a:r>
                <a:rPr lang="en-US" b="1" dirty="0" err="1">
                  <a:solidFill>
                    <a:srgbClr val="FFFFFF"/>
                  </a:solidFill>
                  <a:latin typeface="Calibri"/>
                </a:rPr>
                <a:t>Ouvrir</a:t>
              </a:r>
              <a:r>
                <a:rPr lang="en-US" b="1" dirty="0">
                  <a:solidFill>
                    <a:srgbClr val="FFFFFF"/>
                  </a:solidFill>
                  <a:latin typeface="Calibri"/>
                </a:rPr>
                <a:t> le </a:t>
              </a:r>
              <a:r>
                <a:rPr lang="en-US" b="1" dirty="0" err="1">
                  <a:solidFill>
                    <a:srgbClr val="FFFFFF"/>
                  </a:solidFill>
                  <a:latin typeface="Calibri"/>
                </a:rPr>
                <a:t>modèle</a:t>
              </a:r>
              <a:r>
                <a:rPr lang="en-US" b="1" dirty="0">
                  <a:solidFill>
                    <a:srgbClr val="FFFFFF"/>
                  </a:solidFill>
                  <a:latin typeface="Calibri"/>
                </a:rPr>
                <a:t> CAO</a:t>
              </a:r>
            </a:p>
          </p:txBody>
        </p:sp>
        <p:sp>
          <p:nvSpPr>
            <p:cNvPr id="4" name="Freeform: Shape 3">
              <a:extLst>
                <a:ext uri="{FF2B5EF4-FFF2-40B4-BE49-F238E27FC236}">
                  <a16:creationId xmlns:a16="http://schemas.microsoft.com/office/drawing/2014/main" id="{D2F276AF-9B88-4B36-8F57-9F03B18C8C94}"/>
                </a:ext>
              </a:extLst>
            </p:cNvPr>
            <p:cNvSpPr/>
            <p:nvPr/>
          </p:nvSpPr>
          <p:spPr>
            <a:xfrm>
              <a:off x="3095198" y="5379945"/>
              <a:ext cx="2584825" cy="972126"/>
            </a:xfrm>
            <a:custGeom>
              <a:avLst/>
              <a:gdLst>
                <a:gd name="f0" fmla="val 10800000"/>
                <a:gd name="f1" fmla="val 5400000"/>
                <a:gd name="f2" fmla="val 180"/>
                <a:gd name="f3" fmla="val w"/>
                <a:gd name="f4" fmla="val h"/>
                <a:gd name="f5" fmla="val 0"/>
                <a:gd name="f6" fmla="val 2584828"/>
                <a:gd name="f7" fmla="val 972127"/>
                <a:gd name="f8" fmla="val 2098765"/>
                <a:gd name="f9" fmla="val 486064"/>
                <a:gd name="f10" fmla="+- 0 0 -90"/>
                <a:gd name="f11" fmla="*/ f3 1 2584828"/>
                <a:gd name="f12" fmla="*/ f4 1 972127"/>
                <a:gd name="f13" fmla="+- f7 0 f5"/>
                <a:gd name="f14" fmla="+- f6 0 f5"/>
                <a:gd name="f15" fmla="*/ f10 f0 1"/>
                <a:gd name="f16" fmla="*/ f14 1 2584828"/>
                <a:gd name="f17" fmla="*/ f13 1 972127"/>
                <a:gd name="f18" fmla="*/ 0 f14 1"/>
                <a:gd name="f19" fmla="*/ 0 f13 1"/>
                <a:gd name="f20" fmla="*/ 2098765 f14 1"/>
                <a:gd name="f21" fmla="*/ 2584828 f14 1"/>
                <a:gd name="f22" fmla="*/ 486064 f13 1"/>
                <a:gd name="f23" fmla="*/ 972127 f13 1"/>
                <a:gd name="f24" fmla="*/ 486064 f14 1"/>
                <a:gd name="f25" fmla="*/ f15 1 f2"/>
                <a:gd name="f26" fmla="*/ f18 1 2584828"/>
                <a:gd name="f27" fmla="*/ f19 1 972127"/>
                <a:gd name="f28" fmla="*/ f20 1 2584828"/>
                <a:gd name="f29" fmla="*/ f21 1 2584828"/>
                <a:gd name="f30" fmla="*/ f22 1 972127"/>
                <a:gd name="f31" fmla="*/ f23 1 972127"/>
                <a:gd name="f32" fmla="*/ f24 1 2584828"/>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584828" h="972127">
                  <a:moveTo>
                    <a:pt x="f5" y="f5"/>
                  </a:moveTo>
                  <a:lnTo>
                    <a:pt x="f8" y="f5"/>
                  </a:lnTo>
                  <a:lnTo>
                    <a:pt x="f6" y="f9"/>
                  </a:lnTo>
                  <a:lnTo>
                    <a:pt x="f8" y="f7"/>
                  </a:lnTo>
                  <a:lnTo>
                    <a:pt x="f5" y="f7"/>
                  </a:lnTo>
                  <a:lnTo>
                    <a:pt x="f9" y="f9"/>
                  </a:lnTo>
                  <a:lnTo>
                    <a:pt x="f5" y="f5"/>
                  </a:lnTo>
                  <a:close/>
                </a:path>
              </a:pathLst>
            </a:custGeom>
            <a:solidFill>
              <a:srgbClr val="004282"/>
            </a:solidFill>
            <a:ln w="12701" cap="flat">
              <a:solidFill>
                <a:srgbClr val="FFFFFF"/>
              </a:solidFill>
              <a:prstDash val="solid"/>
              <a:miter/>
            </a:ln>
          </p:spPr>
          <p:txBody>
            <a:bodyPr vert="horz" wrap="square" lIns="558076" tIns="24003" rIns="510061"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la configuration</a:t>
              </a:r>
            </a:p>
          </p:txBody>
        </p:sp>
        <p:sp>
          <p:nvSpPr>
            <p:cNvPr id="5" name="Freeform: Shape 4">
              <a:extLst>
                <a:ext uri="{FF2B5EF4-FFF2-40B4-BE49-F238E27FC236}">
                  <a16:creationId xmlns:a16="http://schemas.microsoft.com/office/drawing/2014/main" id="{9B750058-D60C-46F6-B465-05E4D9786A45}"/>
                </a:ext>
              </a:extLst>
            </p:cNvPr>
            <p:cNvSpPr/>
            <p:nvPr/>
          </p:nvSpPr>
          <p:spPr>
            <a:xfrm>
              <a:off x="5466402"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les </a:t>
              </a:r>
              <a:r>
                <a:rPr lang="en-US" dirty="0" err="1">
                  <a:solidFill>
                    <a:srgbClr val="FFFFFF"/>
                  </a:solidFill>
                  <a:latin typeface="Calibri"/>
                </a:rPr>
                <a:t>Opérations</a:t>
              </a:r>
              <a:endParaRPr lang="en-US" dirty="0">
                <a:solidFill>
                  <a:srgbClr val="FFFFFF"/>
                </a:solidFill>
                <a:latin typeface="Calibri"/>
              </a:endParaRPr>
            </a:p>
          </p:txBody>
        </p:sp>
        <p:sp>
          <p:nvSpPr>
            <p:cNvPr id="6" name="Freeform: Shape 5">
              <a:extLst>
                <a:ext uri="{FF2B5EF4-FFF2-40B4-BE49-F238E27FC236}">
                  <a16:creationId xmlns:a16="http://schemas.microsoft.com/office/drawing/2014/main" id="{F85D4E0D-0E98-4AD7-90B2-CA44BDA0BDAD}"/>
                </a:ext>
              </a:extLst>
            </p:cNvPr>
            <p:cNvSpPr/>
            <p:nvPr/>
          </p:nvSpPr>
          <p:spPr>
            <a:xfrm>
              <a:off x="7389001"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Simuler</a:t>
              </a:r>
              <a:r>
                <a:rPr lang="en-US" dirty="0">
                  <a:solidFill>
                    <a:srgbClr val="FFFFFF"/>
                  </a:solidFill>
                  <a:latin typeface="Calibri"/>
                </a:rPr>
                <a:t> </a:t>
              </a:r>
            </a:p>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Les </a:t>
              </a:r>
              <a:r>
                <a:rPr lang="en-US" dirty="0" err="1">
                  <a:solidFill>
                    <a:srgbClr val="FFFFFF"/>
                  </a:solidFill>
                  <a:latin typeface="Calibri"/>
                </a:rPr>
                <a:t>parcours</a:t>
              </a:r>
              <a:endParaRPr lang="en-US" dirty="0">
                <a:solidFill>
                  <a:srgbClr val="FFFFFF"/>
                </a:solidFill>
                <a:latin typeface="Calibri"/>
              </a:endParaRPr>
            </a:p>
          </p:txBody>
        </p:sp>
        <p:sp>
          <p:nvSpPr>
            <p:cNvPr id="7" name="Freeform: Shape 6">
              <a:extLst>
                <a:ext uri="{FF2B5EF4-FFF2-40B4-BE49-F238E27FC236}">
                  <a16:creationId xmlns:a16="http://schemas.microsoft.com/office/drawing/2014/main" id="{FC32BFD5-36FE-4A7A-90DE-A2EEA8259133}"/>
                </a:ext>
              </a:extLst>
            </p:cNvPr>
            <p:cNvSpPr/>
            <p:nvPr/>
          </p:nvSpPr>
          <p:spPr>
            <a:xfrm>
              <a:off x="9311600"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Code CN</a:t>
              </a:r>
            </a:p>
          </p:txBody>
        </p:sp>
      </p:grpSp>
      <p:pic>
        <p:nvPicPr>
          <p:cNvPr id="8" name="Image 7">
            <a:extLst>
              <a:ext uri="{FF2B5EF4-FFF2-40B4-BE49-F238E27FC236}">
                <a16:creationId xmlns:a16="http://schemas.microsoft.com/office/drawing/2014/main" id="{E7B7D14B-90CD-4F45-AE3B-20AD98E92403}"/>
              </a:ext>
            </a:extLst>
          </p:cNvPr>
          <p:cNvPicPr>
            <a:picLocks noChangeAspect="1"/>
          </p:cNvPicPr>
          <p:nvPr/>
        </p:nvPicPr>
        <p:blipFill>
          <a:blip r:embed="rId3"/>
          <a:stretch>
            <a:fillRect/>
          </a:stretch>
        </p:blipFill>
        <p:spPr>
          <a:xfrm>
            <a:off x="1469876" y="404486"/>
            <a:ext cx="9252247" cy="5059823"/>
          </a:xfrm>
          <a:prstGeom prst="rect">
            <a:avLst/>
          </a:prstGeom>
        </p:spPr>
      </p:pic>
    </p:spTree>
    <p:extLst>
      <p:ext uri="{BB962C8B-B14F-4D97-AF65-F5344CB8AC3E}">
        <p14:creationId xmlns:p14="http://schemas.microsoft.com/office/powerpoint/2010/main" val="299377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Diagram 6">
            <a:extLst>
              <a:ext uri="{FF2B5EF4-FFF2-40B4-BE49-F238E27FC236}">
                <a16:creationId xmlns:a16="http://schemas.microsoft.com/office/drawing/2014/main" id="{4EDCBF81-64B0-40CA-88FB-E10EFA95D08D}"/>
              </a:ext>
            </a:extLst>
          </p:cNvPr>
          <p:cNvGrpSpPr/>
          <p:nvPr/>
        </p:nvGrpSpPr>
        <p:grpSpPr>
          <a:xfrm>
            <a:off x="1101194" y="5379946"/>
            <a:ext cx="10275223" cy="972127"/>
            <a:chOff x="1101193" y="5379945"/>
            <a:chExt cx="10275222" cy="972126"/>
          </a:xfrm>
        </p:grpSpPr>
        <p:sp>
          <p:nvSpPr>
            <p:cNvPr id="4" name="Freeform: Shape 4">
              <a:extLst>
                <a:ext uri="{FF2B5EF4-FFF2-40B4-BE49-F238E27FC236}">
                  <a16:creationId xmlns:a16="http://schemas.microsoft.com/office/drawing/2014/main" id="{CD60580B-EEC4-4D80-A02B-F9244D588B2B}"/>
                </a:ext>
              </a:extLst>
            </p:cNvPr>
            <p:cNvSpPr/>
            <p:nvPr/>
          </p:nvSpPr>
          <p:spPr>
            <a:xfrm>
              <a:off x="1101193"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b="1" dirty="0" err="1">
                  <a:solidFill>
                    <a:srgbClr val="FFFFFF"/>
                  </a:solidFill>
                  <a:latin typeface="Calibri"/>
                </a:rPr>
                <a:t>Créer</a:t>
              </a:r>
              <a:r>
                <a:rPr lang="en-US" b="1" dirty="0">
                  <a:solidFill>
                    <a:srgbClr val="FFFFFF"/>
                  </a:solidFill>
                  <a:latin typeface="Calibri"/>
                </a:rPr>
                <a:t>/</a:t>
              </a:r>
              <a:r>
                <a:rPr lang="en-US" b="1" dirty="0" err="1">
                  <a:solidFill>
                    <a:srgbClr val="FFFFFF"/>
                  </a:solidFill>
                  <a:latin typeface="Calibri"/>
                </a:rPr>
                <a:t>Ouvrir</a:t>
              </a:r>
              <a:r>
                <a:rPr lang="en-US" b="1" dirty="0">
                  <a:solidFill>
                    <a:srgbClr val="FFFFFF"/>
                  </a:solidFill>
                  <a:latin typeface="Calibri"/>
                </a:rPr>
                <a:t> le </a:t>
              </a:r>
              <a:r>
                <a:rPr lang="en-US" b="1" dirty="0" err="1">
                  <a:solidFill>
                    <a:srgbClr val="FFFFFF"/>
                  </a:solidFill>
                  <a:latin typeface="Calibri"/>
                </a:rPr>
                <a:t>modèle</a:t>
              </a:r>
              <a:r>
                <a:rPr lang="en-US" b="1" dirty="0">
                  <a:solidFill>
                    <a:srgbClr val="FFFFFF"/>
                  </a:solidFill>
                  <a:latin typeface="Calibri"/>
                </a:rPr>
                <a:t> CAO</a:t>
              </a:r>
            </a:p>
          </p:txBody>
        </p:sp>
        <p:sp>
          <p:nvSpPr>
            <p:cNvPr id="5" name="Freeform: Shape 5">
              <a:extLst>
                <a:ext uri="{FF2B5EF4-FFF2-40B4-BE49-F238E27FC236}">
                  <a16:creationId xmlns:a16="http://schemas.microsoft.com/office/drawing/2014/main" id="{2F3E0A15-5F79-41D9-9C30-5A0F0D10626A}"/>
                </a:ext>
              </a:extLst>
            </p:cNvPr>
            <p:cNvSpPr/>
            <p:nvPr/>
          </p:nvSpPr>
          <p:spPr>
            <a:xfrm>
              <a:off x="3023792" y="5464308"/>
              <a:ext cx="2236104"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la configuration</a:t>
              </a:r>
            </a:p>
          </p:txBody>
        </p:sp>
        <p:sp>
          <p:nvSpPr>
            <p:cNvPr id="6" name="Freeform: Shape 6">
              <a:extLst>
                <a:ext uri="{FF2B5EF4-FFF2-40B4-BE49-F238E27FC236}">
                  <a16:creationId xmlns:a16="http://schemas.microsoft.com/office/drawing/2014/main" id="{1C011520-008D-49FF-AF49-6C772984B234}"/>
                </a:ext>
              </a:extLst>
            </p:cNvPr>
            <p:cNvSpPr/>
            <p:nvPr/>
          </p:nvSpPr>
          <p:spPr>
            <a:xfrm>
              <a:off x="4946391" y="5379945"/>
              <a:ext cx="2584825" cy="972126"/>
            </a:xfrm>
            <a:custGeom>
              <a:avLst/>
              <a:gdLst>
                <a:gd name="f0" fmla="val 10800000"/>
                <a:gd name="f1" fmla="val 5400000"/>
                <a:gd name="f2" fmla="val 180"/>
                <a:gd name="f3" fmla="val w"/>
                <a:gd name="f4" fmla="val h"/>
                <a:gd name="f5" fmla="val 0"/>
                <a:gd name="f6" fmla="val 2584828"/>
                <a:gd name="f7" fmla="val 972127"/>
                <a:gd name="f8" fmla="val 2098765"/>
                <a:gd name="f9" fmla="val 486064"/>
                <a:gd name="f10" fmla="+- 0 0 -90"/>
                <a:gd name="f11" fmla="*/ f3 1 2584828"/>
                <a:gd name="f12" fmla="*/ f4 1 972127"/>
                <a:gd name="f13" fmla="+- f7 0 f5"/>
                <a:gd name="f14" fmla="+- f6 0 f5"/>
                <a:gd name="f15" fmla="*/ f10 f0 1"/>
                <a:gd name="f16" fmla="*/ f14 1 2584828"/>
                <a:gd name="f17" fmla="*/ f13 1 972127"/>
                <a:gd name="f18" fmla="*/ 0 f14 1"/>
                <a:gd name="f19" fmla="*/ 0 f13 1"/>
                <a:gd name="f20" fmla="*/ 2098765 f14 1"/>
                <a:gd name="f21" fmla="*/ 2584828 f14 1"/>
                <a:gd name="f22" fmla="*/ 486064 f13 1"/>
                <a:gd name="f23" fmla="*/ 972127 f13 1"/>
                <a:gd name="f24" fmla="*/ 486064 f14 1"/>
                <a:gd name="f25" fmla="*/ f15 1 f2"/>
                <a:gd name="f26" fmla="*/ f18 1 2584828"/>
                <a:gd name="f27" fmla="*/ f19 1 972127"/>
                <a:gd name="f28" fmla="*/ f20 1 2584828"/>
                <a:gd name="f29" fmla="*/ f21 1 2584828"/>
                <a:gd name="f30" fmla="*/ f22 1 972127"/>
                <a:gd name="f31" fmla="*/ f23 1 972127"/>
                <a:gd name="f32" fmla="*/ f24 1 2584828"/>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584828" h="972127">
                  <a:moveTo>
                    <a:pt x="f5" y="f5"/>
                  </a:moveTo>
                  <a:lnTo>
                    <a:pt x="f8" y="f5"/>
                  </a:lnTo>
                  <a:lnTo>
                    <a:pt x="f6" y="f9"/>
                  </a:lnTo>
                  <a:lnTo>
                    <a:pt x="f8" y="f7"/>
                  </a:lnTo>
                  <a:lnTo>
                    <a:pt x="f5" y="f7"/>
                  </a:lnTo>
                  <a:lnTo>
                    <a:pt x="f9" y="f9"/>
                  </a:lnTo>
                  <a:lnTo>
                    <a:pt x="f5" y="f5"/>
                  </a:lnTo>
                  <a:close/>
                </a:path>
              </a:pathLst>
            </a:custGeom>
            <a:solidFill>
              <a:srgbClr val="004282"/>
            </a:solidFill>
            <a:ln w="12701" cap="flat">
              <a:solidFill>
                <a:srgbClr val="FFFFFF"/>
              </a:solidFill>
              <a:prstDash val="solid"/>
              <a:miter/>
            </a:ln>
          </p:spPr>
          <p:txBody>
            <a:bodyPr vert="horz" wrap="square" lIns="558076" tIns="24003" rIns="510061"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les </a:t>
              </a:r>
              <a:r>
                <a:rPr lang="en-US" dirty="0" err="1">
                  <a:solidFill>
                    <a:srgbClr val="FFFFFF"/>
                  </a:solidFill>
                  <a:latin typeface="Calibri"/>
                </a:rPr>
                <a:t>Opérations</a:t>
              </a:r>
              <a:endParaRPr lang="en-US" dirty="0">
                <a:solidFill>
                  <a:srgbClr val="FFFFFF"/>
                </a:solidFill>
                <a:latin typeface="Calibri"/>
              </a:endParaRPr>
            </a:p>
          </p:txBody>
        </p:sp>
        <p:sp>
          <p:nvSpPr>
            <p:cNvPr id="7" name="Freeform: Shape 7">
              <a:extLst>
                <a:ext uri="{FF2B5EF4-FFF2-40B4-BE49-F238E27FC236}">
                  <a16:creationId xmlns:a16="http://schemas.microsoft.com/office/drawing/2014/main" id="{2D21CCA3-B6BB-4D75-8916-4EE26487F7F2}"/>
                </a:ext>
              </a:extLst>
            </p:cNvPr>
            <p:cNvSpPr/>
            <p:nvPr/>
          </p:nvSpPr>
          <p:spPr>
            <a:xfrm>
              <a:off x="7317595"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Simuler</a:t>
              </a:r>
              <a:r>
                <a:rPr lang="en-US" dirty="0">
                  <a:solidFill>
                    <a:srgbClr val="FFFFFF"/>
                  </a:solidFill>
                  <a:latin typeface="Calibri"/>
                </a:rPr>
                <a:t> </a:t>
              </a:r>
            </a:p>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Les </a:t>
              </a:r>
              <a:r>
                <a:rPr lang="en-US" dirty="0" err="1">
                  <a:solidFill>
                    <a:srgbClr val="FFFFFF"/>
                  </a:solidFill>
                  <a:latin typeface="Calibri"/>
                </a:rPr>
                <a:t>parcours</a:t>
              </a:r>
              <a:endParaRPr lang="en-US" dirty="0">
                <a:solidFill>
                  <a:srgbClr val="FFFFFF"/>
                </a:solidFill>
                <a:latin typeface="Calibri"/>
              </a:endParaRPr>
            </a:p>
          </p:txBody>
        </p:sp>
        <p:sp>
          <p:nvSpPr>
            <p:cNvPr id="8" name="Freeform: Shape 8">
              <a:extLst>
                <a:ext uri="{FF2B5EF4-FFF2-40B4-BE49-F238E27FC236}">
                  <a16:creationId xmlns:a16="http://schemas.microsoft.com/office/drawing/2014/main" id="{4CADDA2F-DBEE-4296-9F48-D48F14909421}"/>
                </a:ext>
              </a:extLst>
            </p:cNvPr>
            <p:cNvSpPr/>
            <p:nvPr/>
          </p:nvSpPr>
          <p:spPr>
            <a:xfrm>
              <a:off x="9240194" y="5464308"/>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Code CN</a:t>
              </a:r>
            </a:p>
          </p:txBody>
        </p:sp>
      </p:grpSp>
      <p:grpSp>
        <p:nvGrpSpPr>
          <p:cNvPr id="9" name="Group 9">
            <a:extLst>
              <a:ext uri="{FF2B5EF4-FFF2-40B4-BE49-F238E27FC236}">
                <a16:creationId xmlns:a16="http://schemas.microsoft.com/office/drawing/2014/main" id="{6C23BD64-27A7-4343-9188-3B0648936E89}"/>
              </a:ext>
            </a:extLst>
          </p:cNvPr>
          <p:cNvGrpSpPr/>
          <p:nvPr/>
        </p:nvGrpSpPr>
        <p:grpSpPr>
          <a:xfrm>
            <a:off x="3054752" y="2354407"/>
            <a:ext cx="2466339" cy="304636"/>
            <a:chOff x="3055495" y="2354397"/>
            <a:chExt cx="2051191" cy="379210"/>
          </a:xfrm>
        </p:grpSpPr>
        <p:sp>
          <p:nvSpPr>
            <p:cNvPr id="10" name="Rectangle 10">
              <a:extLst>
                <a:ext uri="{FF2B5EF4-FFF2-40B4-BE49-F238E27FC236}">
                  <a16:creationId xmlns:a16="http://schemas.microsoft.com/office/drawing/2014/main" id="{2A5B25A0-012D-40CC-913E-056488D3A6B6}"/>
                </a:ext>
              </a:extLst>
            </p:cNvPr>
            <p:cNvSpPr/>
            <p:nvPr/>
          </p:nvSpPr>
          <p:spPr>
            <a:xfrm>
              <a:off x="3055495" y="2354397"/>
              <a:ext cx="2051191" cy="379210"/>
            </a:xfrm>
            <a:prstGeom prst="rect">
              <a:avLst/>
            </a:prstGeom>
            <a:solidFill>
              <a:srgbClr val="4472C4"/>
            </a:solidFill>
            <a:ln w="12701" cap="flat">
              <a:solidFill>
                <a:srgbClr val="4472C4"/>
              </a:solidFill>
              <a:prstDash val="solid"/>
              <a:miter/>
            </a:ln>
          </p:spPr>
          <p:txBody>
            <a:bodyPr vert="horz" wrap="square" lIns="0" tIns="0" rIns="0" bIns="0" anchor="t" anchorCtr="0" compatLnSpc="1">
              <a:noAutofit/>
            </a:bodyPr>
            <a:lstStyle/>
            <a:p>
              <a:pPr defTabSz="914377">
                <a:defRPr sz="1800" b="0" i="0" u="none" strike="noStrike" kern="0" cap="none" spc="0" baseline="0">
                  <a:solidFill>
                    <a:srgbClr val="000000"/>
                  </a:solidFill>
                  <a:uFillTx/>
                </a:defRPr>
              </a:pPr>
              <a:endParaRPr lang="en-GB">
                <a:solidFill>
                  <a:srgbClr val="000000"/>
                </a:solidFill>
                <a:latin typeface="Calibri"/>
              </a:endParaRPr>
            </a:p>
          </p:txBody>
        </p:sp>
        <p:sp>
          <p:nvSpPr>
            <p:cNvPr id="11" name="Rectangle 11">
              <a:extLst>
                <a:ext uri="{FF2B5EF4-FFF2-40B4-BE49-F238E27FC236}">
                  <a16:creationId xmlns:a16="http://schemas.microsoft.com/office/drawing/2014/main" id="{893D497D-A801-4ED9-9337-4A16F46C7EB8}"/>
                </a:ext>
              </a:extLst>
            </p:cNvPr>
            <p:cNvSpPr/>
            <p:nvPr/>
          </p:nvSpPr>
          <p:spPr>
            <a:xfrm>
              <a:off x="3055495" y="2354397"/>
              <a:ext cx="2051191" cy="350041"/>
            </a:xfrm>
            <a:prstGeom prst="rect">
              <a:avLst/>
            </a:prstGeom>
            <a:noFill/>
            <a:ln cap="flat">
              <a:noFill/>
              <a:prstDash val="solid"/>
            </a:ln>
          </p:spPr>
          <p:txBody>
            <a:bodyPr vert="horz" wrap="square" lIns="274996" tIns="157139" rIns="274996" bIns="157139" anchor="ctr" anchorCtr="1" compatLnSpc="1">
              <a:noAutofit/>
            </a:bodyPr>
            <a:lstStyle/>
            <a:p>
              <a:pPr algn="ctr" defTabSz="1078334">
                <a:lnSpc>
                  <a:spcPct val="90000"/>
                </a:lnSpc>
                <a:spcAft>
                  <a:spcPts val="800"/>
                </a:spcAft>
                <a:defRPr sz="1800" b="0" i="0" u="none" strike="noStrike" kern="0" cap="none" spc="0" baseline="0">
                  <a:solidFill>
                    <a:srgbClr val="000000"/>
                  </a:solidFill>
                  <a:uFillTx/>
                </a:defRPr>
              </a:pPr>
              <a:r>
                <a:rPr lang="en-US" sz="2000" b="1" dirty="0" err="1">
                  <a:solidFill>
                    <a:srgbClr val="FFFFFF"/>
                  </a:solidFill>
                  <a:latin typeface="Calibri"/>
                </a:rPr>
                <a:t>Surfacage</a:t>
              </a:r>
              <a:endParaRPr lang="en-US" sz="2000" b="1" dirty="0">
                <a:solidFill>
                  <a:srgbClr val="FFFFFF"/>
                </a:solidFill>
                <a:latin typeface="Calibri"/>
              </a:endParaRPr>
            </a:p>
          </p:txBody>
        </p:sp>
      </p:grpSp>
      <p:pic>
        <p:nvPicPr>
          <p:cNvPr id="12" name="Picture 2" descr="C:\Users\alwha\AppData\Local\Temp\SNAGHTML32e452.PNG">
            <a:extLst>
              <a:ext uri="{FF2B5EF4-FFF2-40B4-BE49-F238E27FC236}">
                <a16:creationId xmlns:a16="http://schemas.microsoft.com/office/drawing/2014/main" id="{EF9F7F1D-B6B2-4A7B-A12B-865AC7AC87BD}"/>
              </a:ext>
            </a:extLst>
          </p:cNvPr>
          <p:cNvPicPr>
            <a:picLocks noChangeAspect="1"/>
          </p:cNvPicPr>
          <p:nvPr/>
        </p:nvPicPr>
        <p:blipFill>
          <a:blip r:embed="rId3"/>
          <a:srcRect/>
          <a:stretch>
            <a:fillRect/>
          </a:stretch>
        </p:blipFill>
        <p:spPr>
          <a:xfrm>
            <a:off x="2906375" y="427524"/>
            <a:ext cx="2752685" cy="1926873"/>
          </a:xfrm>
          <a:prstGeom prst="rect">
            <a:avLst/>
          </a:prstGeom>
          <a:noFill/>
          <a:ln cap="flat">
            <a:noFill/>
          </a:ln>
        </p:spPr>
      </p:pic>
      <p:grpSp>
        <p:nvGrpSpPr>
          <p:cNvPr id="13" name="Group 9">
            <a:extLst>
              <a:ext uri="{FF2B5EF4-FFF2-40B4-BE49-F238E27FC236}">
                <a16:creationId xmlns:a16="http://schemas.microsoft.com/office/drawing/2014/main" id="{CD972662-67B7-415B-9DD9-8B2CDECFABC2}"/>
              </a:ext>
            </a:extLst>
          </p:cNvPr>
          <p:cNvGrpSpPr/>
          <p:nvPr/>
        </p:nvGrpSpPr>
        <p:grpSpPr>
          <a:xfrm>
            <a:off x="5767136" y="2352038"/>
            <a:ext cx="2466339" cy="304636"/>
            <a:chOff x="5767879" y="2352028"/>
            <a:chExt cx="2051191" cy="379210"/>
          </a:xfrm>
        </p:grpSpPr>
        <p:sp>
          <p:nvSpPr>
            <p:cNvPr id="14" name="Rectangle 33">
              <a:extLst>
                <a:ext uri="{FF2B5EF4-FFF2-40B4-BE49-F238E27FC236}">
                  <a16:creationId xmlns:a16="http://schemas.microsoft.com/office/drawing/2014/main" id="{F409EA90-B0D9-4545-8A69-8F42493512A1}"/>
                </a:ext>
              </a:extLst>
            </p:cNvPr>
            <p:cNvSpPr/>
            <p:nvPr/>
          </p:nvSpPr>
          <p:spPr>
            <a:xfrm>
              <a:off x="5767879" y="2352028"/>
              <a:ext cx="2051191" cy="379210"/>
            </a:xfrm>
            <a:prstGeom prst="rect">
              <a:avLst/>
            </a:prstGeom>
            <a:solidFill>
              <a:srgbClr val="4472C4"/>
            </a:solidFill>
            <a:ln w="12701" cap="flat">
              <a:solidFill>
                <a:srgbClr val="4472C4"/>
              </a:solidFill>
              <a:prstDash val="solid"/>
              <a:miter/>
            </a:ln>
          </p:spPr>
          <p:txBody>
            <a:bodyPr vert="horz" wrap="square" lIns="0" tIns="0" rIns="0" bIns="0" anchor="t" anchorCtr="0" compatLnSpc="1">
              <a:noAutofit/>
            </a:bodyPr>
            <a:lstStyle/>
            <a:p>
              <a:pPr defTabSz="914377">
                <a:defRPr sz="1800" b="0" i="0" u="none" strike="noStrike" kern="0" cap="none" spc="0" baseline="0">
                  <a:solidFill>
                    <a:srgbClr val="000000"/>
                  </a:solidFill>
                  <a:uFillTx/>
                </a:defRPr>
              </a:pPr>
              <a:endParaRPr lang="en-GB">
                <a:solidFill>
                  <a:srgbClr val="000000"/>
                </a:solidFill>
                <a:latin typeface="Calibri"/>
              </a:endParaRPr>
            </a:p>
          </p:txBody>
        </p:sp>
        <p:sp>
          <p:nvSpPr>
            <p:cNvPr id="15" name="Rectangle 34">
              <a:extLst>
                <a:ext uri="{FF2B5EF4-FFF2-40B4-BE49-F238E27FC236}">
                  <a16:creationId xmlns:a16="http://schemas.microsoft.com/office/drawing/2014/main" id="{232A79C2-D42A-4819-AED4-CAE4F927CEFC}"/>
                </a:ext>
              </a:extLst>
            </p:cNvPr>
            <p:cNvSpPr/>
            <p:nvPr/>
          </p:nvSpPr>
          <p:spPr>
            <a:xfrm>
              <a:off x="5767879" y="2352028"/>
              <a:ext cx="2051191" cy="350041"/>
            </a:xfrm>
            <a:prstGeom prst="rect">
              <a:avLst/>
            </a:prstGeom>
            <a:noFill/>
            <a:ln cap="flat">
              <a:noFill/>
              <a:prstDash val="solid"/>
            </a:ln>
          </p:spPr>
          <p:txBody>
            <a:bodyPr vert="horz" wrap="square" lIns="274996" tIns="157139" rIns="274996" bIns="157139" anchor="ctr" anchorCtr="1" compatLnSpc="1">
              <a:noAutofit/>
            </a:bodyPr>
            <a:lstStyle/>
            <a:p>
              <a:pPr algn="ctr" defTabSz="1078334">
                <a:lnSpc>
                  <a:spcPct val="90000"/>
                </a:lnSpc>
                <a:spcAft>
                  <a:spcPts val="800"/>
                </a:spcAft>
                <a:defRPr sz="1800" b="0" i="0" u="none" strike="noStrike" kern="0" cap="none" spc="0" baseline="0">
                  <a:solidFill>
                    <a:srgbClr val="000000"/>
                  </a:solidFill>
                  <a:uFillTx/>
                </a:defRPr>
              </a:pPr>
              <a:r>
                <a:rPr lang="en-US" sz="2000" b="1" dirty="0">
                  <a:solidFill>
                    <a:srgbClr val="FFFFFF"/>
                  </a:solidFill>
                  <a:latin typeface="Calibri"/>
                </a:rPr>
                <a:t>Ebauche</a:t>
              </a:r>
            </a:p>
          </p:txBody>
        </p:sp>
      </p:grpSp>
      <p:grpSp>
        <p:nvGrpSpPr>
          <p:cNvPr id="16" name="Group 9">
            <a:extLst>
              <a:ext uri="{FF2B5EF4-FFF2-40B4-BE49-F238E27FC236}">
                <a16:creationId xmlns:a16="http://schemas.microsoft.com/office/drawing/2014/main" id="{344FF393-815E-4C4C-AF68-566E4761847F}"/>
              </a:ext>
            </a:extLst>
          </p:cNvPr>
          <p:cNvGrpSpPr/>
          <p:nvPr/>
        </p:nvGrpSpPr>
        <p:grpSpPr>
          <a:xfrm>
            <a:off x="8506176" y="2352038"/>
            <a:ext cx="2466339" cy="304636"/>
            <a:chOff x="8506919" y="2352028"/>
            <a:chExt cx="2051191" cy="379210"/>
          </a:xfrm>
        </p:grpSpPr>
        <p:sp>
          <p:nvSpPr>
            <p:cNvPr id="17" name="Rectangle 36">
              <a:extLst>
                <a:ext uri="{FF2B5EF4-FFF2-40B4-BE49-F238E27FC236}">
                  <a16:creationId xmlns:a16="http://schemas.microsoft.com/office/drawing/2014/main" id="{E7FAE91F-0FBF-4436-AEB5-8024C41712FB}"/>
                </a:ext>
              </a:extLst>
            </p:cNvPr>
            <p:cNvSpPr/>
            <p:nvPr/>
          </p:nvSpPr>
          <p:spPr>
            <a:xfrm>
              <a:off x="8506919" y="2352028"/>
              <a:ext cx="2051191" cy="379210"/>
            </a:xfrm>
            <a:prstGeom prst="rect">
              <a:avLst/>
            </a:prstGeom>
            <a:solidFill>
              <a:srgbClr val="4472C4"/>
            </a:solidFill>
            <a:ln w="12701" cap="flat">
              <a:solidFill>
                <a:srgbClr val="4472C4"/>
              </a:solidFill>
              <a:prstDash val="solid"/>
              <a:miter/>
            </a:ln>
          </p:spPr>
          <p:txBody>
            <a:bodyPr vert="horz" wrap="square" lIns="0" tIns="0" rIns="0" bIns="0" anchor="t" anchorCtr="0" compatLnSpc="1">
              <a:noAutofit/>
            </a:bodyPr>
            <a:lstStyle/>
            <a:p>
              <a:pPr defTabSz="914377">
                <a:defRPr sz="1800" b="0" i="0" u="none" strike="noStrike" kern="0" cap="none" spc="0" baseline="0">
                  <a:solidFill>
                    <a:srgbClr val="000000"/>
                  </a:solidFill>
                  <a:uFillTx/>
                </a:defRPr>
              </a:pPr>
              <a:endParaRPr lang="en-GB">
                <a:solidFill>
                  <a:srgbClr val="000000"/>
                </a:solidFill>
                <a:latin typeface="Calibri"/>
              </a:endParaRPr>
            </a:p>
          </p:txBody>
        </p:sp>
        <p:sp>
          <p:nvSpPr>
            <p:cNvPr id="18" name="Rectangle 37">
              <a:extLst>
                <a:ext uri="{FF2B5EF4-FFF2-40B4-BE49-F238E27FC236}">
                  <a16:creationId xmlns:a16="http://schemas.microsoft.com/office/drawing/2014/main" id="{8D57ED0B-A095-4166-9218-C5794716D4F7}"/>
                </a:ext>
              </a:extLst>
            </p:cNvPr>
            <p:cNvSpPr/>
            <p:nvPr/>
          </p:nvSpPr>
          <p:spPr>
            <a:xfrm>
              <a:off x="8506919" y="2352028"/>
              <a:ext cx="2051191" cy="350041"/>
            </a:xfrm>
            <a:prstGeom prst="rect">
              <a:avLst/>
            </a:prstGeom>
            <a:noFill/>
            <a:ln cap="flat">
              <a:noFill/>
              <a:prstDash val="solid"/>
            </a:ln>
          </p:spPr>
          <p:txBody>
            <a:bodyPr vert="horz" wrap="square" lIns="274996" tIns="157139" rIns="274996" bIns="157139" anchor="ctr" anchorCtr="1" compatLnSpc="1">
              <a:noAutofit/>
            </a:bodyPr>
            <a:lstStyle/>
            <a:p>
              <a:pPr algn="ctr" defTabSz="1078334">
                <a:lnSpc>
                  <a:spcPct val="90000"/>
                </a:lnSpc>
                <a:spcAft>
                  <a:spcPts val="800"/>
                </a:spcAft>
                <a:defRPr sz="1800" b="0" i="0" u="none" strike="noStrike" kern="0" cap="none" spc="0" baseline="0">
                  <a:solidFill>
                    <a:srgbClr val="000000"/>
                  </a:solidFill>
                  <a:uFillTx/>
                </a:defRPr>
              </a:pPr>
              <a:r>
                <a:rPr lang="en-US" sz="2000" b="1" dirty="0" err="1">
                  <a:solidFill>
                    <a:srgbClr val="FFFFFF"/>
                  </a:solidFill>
                  <a:latin typeface="Calibri"/>
                </a:rPr>
                <a:t>Finition</a:t>
              </a:r>
              <a:endParaRPr lang="en-US" sz="2000" b="1" dirty="0">
                <a:solidFill>
                  <a:srgbClr val="FFFFFF"/>
                </a:solidFill>
                <a:latin typeface="Calibri"/>
              </a:endParaRPr>
            </a:p>
          </p:txBody>
        </p:sp>
      </p:grpSp>
      <p:grpSp>
        <p:nvGrpSpPr>
          <p:cNvPr id="19" name="Group 9">
            <a:extLst>
              <a:ext uri="{FF2B5EF4-FFF2-40B4-BE49-F238E27FC236}">
                <a16:creationId xmlns:a16="http://schemas.microsoft.com/office/drawing/2014/main" id="{B6441997-AA12-4179-BCA7-6AD97F73A732}"/>
              </a:ext>
            </a:extLst>
          </p:cNvPr>
          <p:cNvGrpSpPr/>
          <p:nvPr/>
        </p:nvGrpSpPr>
        <p:grpSpPr>
          <a:xfrm>
            <a:off x="4361393" y="4642053"/>
            <a:ext cx="2466339" cy="304636"/>
            <a:chOff x="4362136" y="4642043"/>
            <a:chExt cx="2051191" cy="379210"/>
          </a:xfrm>
        </p:grpSpPr>
        <p:sp>
          <p:nvSpPr>
            <p:cNvPr id="20" name="Rectangle 39">
              <a:extLst>
                <a:ext uri="{FF2B5EF4-FFF2-40B4-BE49-F238E27FC236}">
                  <a16:creationId xmlns:a16="http://schemas.microsoft.com/office/drawing/2014/main" id="{0899CC2B-DAE0-4F76-B149-1838BF02CB69}"/>
                </a:ext>
              </a:extLst>
            </p:cNvPr>
            <p:cNvSpPr/>
            <p:nvPr/>
          </p:nvSpPr>
          <p:spPr>
            <a:xfrm>
              <a:off x="4362136" y="4642043"/>
              <a:ext cx="2051191" cy="379210"/>
            </a:xfrm>
            <a:prstGeom prst="rect">
              <a:avLst/>
            </a:prstGeom>
            <a:solidFill>
              <a:srgbClr val="4472C4"/>
            </a:solidFill>
            <a:ln w="12701" cap="flat">
              <a:solidFill>
                <a:srgbClr val="4472C4"/>
              </a:solidFill>
              <a:prstDash val="solid"/>
              <a:miter/>
            </a:ln>
          </p:spPr>
          <p:txBody>
            <a:bodyPr vert="horz" wrap="square" lIns="0" tIns="0" rIns="0" bIns="0" anchor="t" anchorCtr="0" compatLnSpc="1">
              <a:noAutofit/>
            </a:bodyPr>
            <a:lstStyle/>
            <a:p>
              <a:pPr defTabSz="914377">
                <a:defRPr sz="1800" b="0" i="0" u="none" strike="noStrike" kern="0" cap="none" spc="0" baseline="0">
                  <a:solidFill>
                    <a:srgbClr val="000000"/>
                  </a:solidFill>
                  <a:uFillTx/>
                </a:defRPr>
              </a:pPr>
              <a:endParaRPr lang="en-GB">
                <a:solidFill>
                  <a:srgbClr val="000000"/>
                </a:solidFill>
                <a:latin typeface="Calibri"/>
              </a:endParaRPr>
            </a:p>
          </p:txBody>
        </p:sp>
        <p:sp>
          <p:nvSpPr>
            <p:cNvPr id="21" name="Rectangle 40">
              <a:extLst>
                <a:ext uri="{FF2B5EF4-FFF2-40B4-BE49-F238E27FC236}">
                  <a16:creationId xmlns:a16="http://schemas.microsoft.com/office/drawing/2014/main" id="{033BA7FE-5B2D-44F5-9548-3DB08C42F567}"/>
                </a:ext>
              </a:extLst>
            </p:cNvPr>
            <p:cNvSpPr/>
            <p:nvPr/>
          </p:nvSpPr>
          <p:spPr>
            <a:xfrm>
              <a:off x="4362136" y="4642043"/>
              <a:ext cx="2051191" cy="350041"/>
            </a:xfrm>
            <a:prstGeom prst="rect">
              <a:avLst/>
            </a:prstGeom>
            <a:noFill/>
            <a:ln cap="flat">
              <a:noFill/>
              <a:prstDash val="solid"/>
            </a:ln>
          </p:spPr>
          <p:txBody>
            <a:bodyPr vert="horz" wrap="square" lIns="274996" tIns="157139" rIns="274996" bIns="157139" anchor="ctr" anchorCtr="1" compatLnSpc="1">
              <a:noAutofit/>
            </a:bodyPr>
            <a:lstStyle/>
            <a:p>
              <a:pPr algn="ctr" defTabSz="1078334">
                <a:lnSpc>
                  <a:spcPct val="90000"/>
                </a:lnSpc>
                <a:spcAft>
                  <a:spcPts val="800"/>
                </a:spcAft>
                <a:defRPr sz="1800" b="0" i="0" u="none" strike="noStrike" kern="0" cap="none" spc="0" baseline="0">
                  <a:solidFill>
                    <a:srgbClr val="000000"/>
                  </a:solidFill>
                  <a:uFillTx/>
                </a:defRPr>
              </a:pPr>
              <a:r>
                <a:rPr lang="en-US" sz="2000" b="1" dirty="0" err="1">
                  <a:solidFill>
                    <a:srgbClr val="FFFFFF"/>
                  </a:solidFill>
                  <a:latin typeface="Calibri"/>
                </a:rPr>
                <a:t>Perçage</a:t>
              </a:r>
              <a:endParaRPr lang="en-US" sz="2000" b="1" dirty="0">
                <a:solidFill>
                  <a:srgbClr val="FFFFFF"/>
                </a:solidFill>
                <a:latin typeface="Calibri"/>
              </a:endParaRPr>
            </a:p>
          </p:txBody>
        </p:sp>
      </p:grpSp>
      <p:grpSp>
        <p:nvGrpSpPr>
          <p:cNvPr id="22" name="Group 9">
            <a:extLst>
              <a:ext uri="{FF2B5EF4-FFF2-40B4-BE49-F238E27FC236}">
                <a16:creationId xmlns:a16="http://schemas.microsoft.com/office/drawing/2014/main" id="{E41CC98B-8763-4B01-BA18-C1C09B79E16C}"/>
              </a:ext>
            </a:extLst>
          </p:cNvPr>
          <p:cNvGrpSpPr/>
          <p:nvPr/>
        </p:nvGrpSpPr>
        <p:grpSpPr>
          <a:xfrm>
            <a:off x="7097104" y="4642053"/>
            <a:ext cx="2466339" cy="304636"/>
            <a:chOff x="7097847" y="4642043"/>
            <a:chExt cx="2051191" cy="379210"/>
          </a:xfrm>
        </p:grpSpPr>
        <p:sp>
          <p:nvSpPr>
            <p:cNvPr id="23" name="Rectangle 42">
              <a:extLst>
                <a:ext uri="{FF2B5EF4-FFF2-40B4-BE49-F238E27FC236}">
                  <a16:creationId xmlns:a16="http://schemas.microsoft.com/office/drawing/2014/main" id="{AD9F48E7-631E-4877-94A6-46D0B179C2C4}"/>
                </a:ext>
              </a:extLst>
            </p:cNvPr>
            <p:cNvSpPr/>
            <p:nvPr/>
          </p:nvSpPr>
          <p:spPr>
            <a:xfrm>
              <a:off x="7097847" y="4642043"/>
              <a:ext cx="2051191" cy="379210"/>
            </a:xfrm>
            <a:prstGeom prst="rect">
              <a:avLst/>
            </a:prstGeom>
            <a:solidFill>
              <a:srgbClr val="4472C4"/>
            </a:solidFill>
            <a:ln w="12701" cap="flat">
              <a:solidFill>
                <a:srgbClr val="4472C4"/>
              </a:solidFill>
              <a:prstDash val="solid"/>
              <a:miter/>
            </a:ln>
          </p:spPr>
          <p:txBody>
            <a:bodyPr vert="horz" wrap="square" lIns="0" tIns="0" rIns="0" bIns="0" anchor="t" anchorCtr="0" compatLnSpc="1">
              <a:noAutofit/>
            </a:bodyPr>
            <a:lstStyle/>
            <a:p>
              <a:pPr defTabSz="914377">
                <a:defRPr sz="1800" b="0" i="0" u="none" strike="noStrike" kern="0" cap="none" spc="0" baseline="0">
                  <a:solidFill>
                    <a:srgbClr val="000000"/>
                  </a:solidFill>
                  <a:uFillTx/>
                </a:defRPr>
              </a:pPr>
              <a:endParaRPr lang="en-GB">
                <a:solidFill>
                  <a:srgbClr val="000000"/>
                </a:solidFill>
                <a:latin typeface="Calibri"/>
              </a:endParaRPr>
            </a:p>
          </p:txBody>
        </p:sp>
        <p:sp>
          <p:nvSpPr>
            <p:cNvPr id="24" name="Rectangle 43">
              <a:extLst>
                <a:ext uri="{FF2B5EF4-FFF2-40B4-BE49-F238E27FC236}">
                  <a16:creationId xmlns:a16="http://schemas.microsoft.com/office/drawing/2014/main" id="{F911699F-B18F-42D5-97D6-905DC6BA8B04}"/>
                </a:ext>
              </a:extLst>
            </p:cNvPr>
            <p:cNvSpPr/>
            <p:nvPr/>
          </p:nvSpPr>
          <p:spPr>
            <a:xfrm>
              <a:off x="7097847" y="4642043"/>
              <a:ext cx="2051191" cy="350041"/>
            </a:xfrm>
            <a:prstGeom prst="rect">
              <a:avLst/>
            </a:prstGeom>
            <a:noFill/>
            <a:ln cap="flat">
              <a:noFill/>
              <a:prstDash val="solid"/>
            </a:ln>
          </p:spPr>
          <p:txBody>
            <a:bodyPr vert="horz" wrap="square" lIns="274996" tIns="157139" rIns="274996" bIns="157139" anchor="ctr" anchorCtr="1" compatLnSpc="1">
              <a:noAutofit/>
            </a:bodyPr>
            <a:lstStyle/>
            <a:p>
              <a:pPr algn="ctr" defTabSz="1078334">
                <a:lnSpc>
                  <a:spcPct val="90000"/>
                </a:lnSpc>
                <a:spcAft>
                  <a:spcPts val="800"/>
                </a:spcAft>
                <a:defRPr sz="1800" b="0" i="0" u="none" strike="noStrike" kern="0" cap="none" spc="0" baseline="0">
                  <a:solidFill>
                    <a:srgbClr val="000000"/>
                  </a:solidFill>
                  <a:uFillTx/>
                </a:defRPr>
              </a:pPr>
              <a:r>
                <a:rPr lang="en-US" sz="2000" b="1" dirty="0" err="1">
                  <a:solidFill>
                    <a:srgbClr val="FFFFFF"/>
                  </a:solidFill>
                  <a:latin typeface="Calibri"/>
                </a:rPr>
                <a:t>Chamfrein</a:t>
              </a:r>
              <a:endParaRPr lang="en-US" sz="2000" b="1" dirty="0">
                <a:solidFill>
                  <a:srgbClr val="FFFFFF"/>
                </a:solidFill>
                <a:latin typeface="Calibri"/>
              </a:endParaRPr>
            </a:p>
          </p:txBody>
        </p:sp>
      </p:grpSp>
      <p:pic>
        <p:nvPicPr>
          <p:cNvPr id="25" name="Picture 4">
            <a:extLst>
              <a:ext uri="{FF2B5EF4-FFF2-40B4-BE49-F238E27FC236}">
                <a16:creationId xmlns:a16="http://schemas.microsoft.com/office/drawing/2014/main" id="{DCCF1028-2476-4E64-A87F-D494482E0D19}"/>
              </a:ext>
            </a:extLst>
          </p:cNvPr>
          <p:cNvPicPr>
            <a:picLocks noChangeAspect="1"/>
          </p:cNvPicPr>
          <p:nvPr/>
        </p:nvPicPr>
        <p:blipFill>
          <a:blip r:embed="rId4"/>
          <a:stretch>
            <a:fillRect/>
          </a:stretch>
        </p:blipFill>
        <p:spPr>
          <a:xfrm>
            <a:off x="5663236" y="410337"/>
            <a:ext cx="2768177" cy="1957099"/>
          </a:xfrm>
          <a:prstGeom prst="rect">
            <a:avLst/>
          </a:prstGeom>
          <a:noFill/>
          <a:ln cap="flat">
            <a:noFill/>
          </a:ln>
        </p:spPr>
      </p:pic>
      <p:pic>
        <p:nvPicPr>
          <p:cNvPr id="26" name="Picture 44">
            <a:extLst>
              <a:ext uri="{FF2B5EF4-FFF2-40B4-BE49-F238E27FC236}">
                <a16:creationId xmlns:a16="http://schemas.microsoft.com/office/drawing/2014/main" id="{791F5372-291F-44B8-A1E2-B2B04E283402}"/>
              </a:ext>
            </a:extLst>
          </p:cNvPr>
          <p:cNvPicPr>
            <a:picLocks noChangeAspect="1"/>
          </p:cNvPicPr>
          <p:nvPr/>
        </p:nvPicPr>
        <p:blipFill>
          <a:blip r:embed="rId5"/>
          <a:stretch>
            <a:fillRect/>
          </a:stretch>
        </p:blipFill>
        <p:spPr>
          <a:xfrm>
            <a:off x="8394493" y="428002"/>
            <a:ext cx="2748617" cy="1924036"/>
          </a:xfrm>
          <a:prstGeom prst="rect">
            <a:avLst/>
          </a:prstGeom>
          <a:noFill/>
          <a:ln cap="flat">
            <a:noFill/>
          </a:ln>
        </p:spPr>
      </p:pic>
      <p:pic>
        <p:nvPicPr>
          <p:cNvPr id="27" name="Picture 46">
            <a:extLst>
              <a:ext uri="{FF2B5EF4-FFF2-40B4-BE49-F238E27FC236}">
                <a16:creationId xmlns:a16="http://schemas.microsoft.com/office/drawing/2014/main" id="{A0528E88-1CDA-40B2-ABE7-358C1D786FB9}"/>
              </a:ext>
            </a:extLst>
          </p:cNvPr>
          <p:cNvPicPr>
            <a:picLocks noChangeAspect="1"/>
          </p:cNvPicPr>
          <p:nvPr/>
        </p:nvPicPr>
        <p:blipFill>
          <a:blip r:embed="rId6"/>
          <a:stretch>
            <a:fillRect/>
          </a:stretch>
        </p:blipFill>
        <p:spPr>
          <a:xfrm>
            <a:off x="4351566" y="2803299"/>
            <a:ext cx="2539092" cy="1843380"/>
          </a:xfrm>
          <a:prstGeom prst="rect">
            <a:avLst/>
          </a:prstGeom>
          <a:noFill/>
          <a:ln cap="flat">
            <a:noFill/>
          </a:ln>
        </p:spPr>
      </p:pic>
      <p:pic>
        <p:nvPicPr>
          <p:cNvPr id="28" name="Picture 48">
            <a:extLst>
              <a:ext uri="{FF2B5EF4-FFF2-40B4-BE49-F238E27FC236}">
                <a16:creationId xmlns:a16="http://schemas.microsoft.com/office/drawing/2014/main" id="{F90B2D2F-2C87-417A-98C1-7D89513E95FB}"/>
              </a:ext>
            </a:extLst>
          </p:cNvPr>
          <p:cNvPicPr>
            <a:picLocks noChangeAspect="1"/>
          </p:cNvPicPr>
          <p:nvPr/>
        </p:nvPicPr>
        <p:blipFill>
          <a:blip r:embed="rId7"/>
          <a:stretch>
            <a:fillRect/>
          </a:stretch>
        </p:blipFill>
        <p:spPr>
          <a:xfrm>
            <a:off x="6947940" y="3142929"/>
            <a:ext cx="2780392" cy="1499105"/>
          </a:xfrm>
          <a:prstGeom prst="rect">
            <a:avLst/>
          </a:prstGeom>
          <a:noFill/>
          <a:ln cap="flat">
            <a:noFill/>
          </a:ln>
        </p:spPr>
      </p:pic>
      <p:pic>
        <p:nvPicPr>
          <p:cNvPr id="2" name="Image 1">
            <a:extLst>
              <a:ext uri="{FF2B5EF4-FFF2-40B4-BE49-F238E27FC236}">
                <a16:creationId xmlns:a16="http://schemas.microsoft.com/office/drawing/2014/main" id="{3705BBC1-E0FE-4B25-96E8-2F776ABCE2F0}"/>
              </a:ext>
            </a:extLst>
          </p:cNvPr>
          <p:cNvPicPr>
            <a:picLocks noChangeAspect="1"/>
          </p:cNvPicPr>
          <p:nvPr/>
        </p:nvPicPr>
        <p:blipFill>
          <a:blip r:embed="rId8"/>
          <a:stretch>
            <a:fillRect/>
          </a:stretch>
        </p:blipFill>
        <p:spPr>
          <a:xfrm>
            <a:off x="614203" y="577345"/>
            <a:ext cx="1640233" cy="4802601"/>
          </a:xfrm>
          <a:prstGeom prst="rect">
            <a:avLst/>
          </a:prstGeom>
        </p:spPr>
      </p:pic>
    </p:spTree>
    <p:extLst>
      <p:ext uri="{BB962C8B-B14F-4D97-AF65-F5344CB8AC3E}">
        <p14:creationId xmlns:p14="http://schemas.microsoft.com/office/powerpoint/2010/main" val="420538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7">
            <a:extLst>
              <a:ext uri="{FF2B5EF4-FFF2-40B4-BE49-F238E27FC236}">
                <a16:creationId xmlns:a16="http://schemas.microsoft.com/office/drawing/2014/main" id="{8EE3C390-88A9-40EB-98C8-D5F998F38EB3}"/>
              </a:ext>
            </a:extLst>
          </p:cNvPr>
          <p:cNvGrpSpPr/>
          <p:nvPr/>
        </p:nvGrpSpPr>
        <p:grpSpPr>
          <a:xfrm>
            <a:off x="958393" y="5326390"/>
            <a:ext cx="10275223" cy="972127"/>
            <a:chOff x="958391" y="5326389"/>
            <a:chExt cx="10275223" cy="972126"/>
          </a:xfrm>
        </p:grpSpPr>
        <p:sp>
          <p:nvSpPr>
            <p:cNvPr id="3" name="Freeform: Shape 2">
              <a:extLst>
                <a:ext uri="{FF2B5EF4-FFF2-40B4-BE49-F238E27FC236}">
                  <a16:creationId xmlns:a16="http://schemas.microsoft.com/office/drawing/2014/main" id="{8488180E-EC37-4154-856C-66F8DC88BA41}"/>
                </a:ext>
              </a:extLst>
            </p:cNvPr>
            <p:cNvSpPr/>
            <p:nvPr/>
          </p:nvSpPr>
          <p:spPr>
            <a:xfrm>
              <a:off x="958391" y="5410742"/>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b="1" dirty="0" err="1">
                  <a:solidFill>
                    <a:srgbClr val="FFFFFF"/>
                  </a:solidFill>
                  <a:latin typeface="Calibri"/>
                </a:rPr>
                <a:t>Créer</a:t>
              </a:r>
              <a:r>
                <a:rPr lang="en-US" b="1" dirty="0">
                  <a:solidFill>
                    <a:srgbClr val="FFFFFF"/>
                  </a:solidFill>
                  <a:latin typeface="Calibri"/>
                </a:rPr>
                <a:t>/</a:t>
              </a:r>
              <a:r>
                <a:rPr lang="en-US" b="1" dirty="0" err="1">
                  <a:solidFill>
                    <a:srgbClr val="FFFFFF"/>
                  </a:solidFill>
                  <a:latin typeface="Calibri"/>
                </a:rPr>
                <a:t>Ouvrir</a:t>
              </a:r>
              <a:r>
                <a:rPr lang="en-US" b="1" dirty="0">
                  <a:solidFill>
                    <a:srgbClr val="FFFFFF"/>
                  </a:solidFill>
                  <a:latin typeface="Calibri"/>
                </a:rPr>
                <a:t> le </a:t>
              </a:r>
              <a:r>
                <a:rPr lang="en-US" b="1" dirty="0" err="1">
                  <a:solidFill>
                    <a:srgbClr val="FFFFFF"/>
                  </a:solidFill>
                  <a:latin typeface="Calibri"/>
                </a:rPr>
                <a:t>modèle</a:t>
              </a:r>
              <a:r>
                <a:rPr lang="en-US" b="1" dirty="0">
                  <a:solidFill>
                    <a:srgbClr val="FFFFFF"/>
                  </a:solidFill>
                  <a:latin typeface="Calibri"/>
                </a:rPr>
                <a:t> CAO</a:t>
              </a:r>
            </a:p>
          </p:txBody>
        </p:sp>
        <p:sp>
          <p:nvSpPr>
            <p:cNvPr id="4" name="Freeform: Shape 3">
              <a:extLst>
                <a:ext uri="{FF2B5EF4-FFF2-40B4-BE49-F238E27FC236}">
                  <a16:creationId xmlns:a16="http://schemas.microsoft.com/office/drawing/2014/main" id="{EB99AD79-7C7C-4E4F-8785-8C282B1181BB}"/>
                </a:ext>
              </a:extLst>
            </p:cNvPr>
            <p:cNvSpPr/>
            <p:nvPr/>
          </p:nvSpPr>
          <p:spPr>
            <a:xfrm>
              <a:off x="2880990" y="5410742"/>
              <a:ext cx="2203072"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la configuration</a:t>
              </a:r>
            </a:p>
          </p:txBody>
        </p:sp>
        <p:sp>
          <p:nvSpPr>
            <p:cNvPr id="5" name="Freeform: Shape 4">
              <a:extLst>
                <a:ext uri="{FF2B5EF4-FFF2-40B4-BE49-F238E27FC236}">
                  <a16:creationId xmlns:a16="http://schemas.microsoft.com/office/drawing/2014/main" id="{2837DA84-B3C1-4C6F-B65D-1D26E20A930A}"/>
                </a:ext>
              </a:extLst>
            </p:cNvPr>
            <p:cNvSpPr/>
            <p:nvPr/>
          </p:nvSpPr>
          <p:spPr>
            <a:xfrm>
              <a:off x="4803590" y="5410742"/>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les </a:t>
              </a:r>
              <a:r>
                <a:rPr lang="en-US" dirty="0" err="1">
                  <a:solidFill>
                    <a:srgbClr val="FFFFFF"/>
                  </a:solidFill>
                  <a:latin typeface="Calibri"/>
                </a:rPr>
                <a:t>Opérations</a:t>
              </a:r>
              <a:endParaRPr lang="en-US" dirty="0">
                <a:solidFill>
                  <a:srgbClr val="FFFFFF"/>
                </a:solidFill>
                <a:latin typeface="Calibri"/>
              </a:endParaRPr>
            </a:p>
          </p:txBody>
        </p:sp>
        <p:sp>
          <p:nvSpPr>
            <p:cNvPr id="6" name="Freeform: Shape 5">
              <a:extLst>
                <a:ext uri="{FF2B5EF4-FFF2-40B4-BE49-F238E27FC236}">
                  <a16:creationId xmlns:a16="http://schemas.microsoft.com/office/drawing/2014/main" id="{021A9C32-21D5-452D-91E2-B47606F5A678}"/>
                </a:ext>
              </a:extLst>
            </p:cNvPr>
            <p:cNvSpPr/>
            <p:nvPr/>
          </p:nvSpPr>
          <p:spPr>
            <a:xfrm>
              <a:off x="6726189" y="5326389"/>
              <a:ext cx="2584825" cy="972126"/>
            </a:xfrm>
            <a:custGeom>
              <a:avLst/>
              <a:gdLst>
                <a:gd name="f0" fmla="val 10800000"/>
                <a:gd name="f1" fmla="val 5400000"/>
                <a:gd name="f2" fmla="val 180"/>
                <a:gd name="f3" fmla="val w"/>
                <a:gd name="f4" fmla="val h"/>
                <a:gd name="f5" fmla="val 0"/>
                <a:gd name="f6" fmla="val 2584828"/>
                <a:gd name="f7" fmla="val 972127"/>
                <a:gd name="f8" fmla="val 2098765"/>
                <a:gd name="f9" fmla="val 486064"/>
                <a:gd name="f10" fmla="+- 0 0 -90"/>
                <a:gd name="f11" fmla="*/ f3 1 2584828"/>
                <a:gd name="f12" fmla="*/ f4 1 972127"/>
                <a:gd name="f13" fmla="+- f7 0 f5"/>
                <a:gd name="f14" fmla="+- f6 0 f5"/>
                <a:gd name="f15" fmla="*/ f10 f0 1"/>
                <a:gd name="f16" fmla="*/ f14 1 2584828"/>
                <a:gd name="f17" fmla="*/ f13 1 972127"/>
                <a:gd name="f18" fmla="*/ 0 f14 1"/>
                <a:gd name="f19" fmla="*/ 0 f13 1"/>
                <a:gd name="f20" fmla="*/ 2098765 f14 1"/>
                <a:gd name="f21" fmla="*/ 2584828 f14 1"/>
                <a:gd name="f22" fmla="*/ 486064 f13 1"/>
                <a:gd name="f23" fmla="*/ 972127 f13 1"/>
                <a:gd name="f24" fmla="*/ 486064 f14 1"/>
                <a:gd name="f25" fmla="*/ f15 1 f2"/>
                <a:gd name="f26" fmla="*/ f18 1 2584828"/>
                <a:gd name="f27" fmla="*/ f19 1 972127"/>
                <a:gd name="f28" fmla="*/ f20 1 2584828"/>
                <a:gd name="f29" fmla="*/ f21 1 2584828"/>
                <a:gd name="f30" fmla="*/ f22 1 972127"/>
                <a:gd name="f31" fmla="*/ f23 1 972127"/>
                <a:gd name="f32" fmla="*/ f24 1 2584828"/>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584828" h="972127">
                  <a:moveTo>
                    <a:pt x="f5" y="f5"/>
                  </a:moveTo>
                  <a:lnTo>
                    <a:pt x="f8" y="f5"/>
                  </a:lnTo>
                  <a:lnTo>
                    <a:pt x="f6" y="f9"/>
                  </a:lnTo>
                  <a:lnTo>
                    <a:pt x="f8" y="f7"/>
                  </a:lnTo>
                  <a:lnTo>
                    <a:pt x="f5" y="f7"/>
                  </a:lnTo>
                  <a:lnTo>
                    <a:pt x="f9" y="f9"/>
                  </a:lnTo>
                  <a:lnTo>
                    <a:pt x="f5" y="f5"/>
                  </a:lnTo>
                  <a:close/>
                </a:path>
              </a:pathLst>
            </a:custGeom>
            <a:solidFill>
              <a:srgbClr val="004282"/>
            </a:solidFill>
            <a:ln w="12701" cap="flat">
              <a:solidFill>
                <a:srgbClr val="FFFFFF"/>
              </a:solidFill>
              <a:prstDash val="solid"/>
              <a:miter/>
            </a:ln>
          </p:spPr>
          <p:txBody>
            <a:bodyPr vert="horz" wrap="square" lIns="558076" tIns="24003" rIns="510061"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Simuler</a:t>
              </a:r>
              <a:r>
                <a:rPr lang="en-US" dirty="0">
                  <a:solidFill>
                    <a:srgbClr val="FFFFFF"/>
                  </a:solidFill>
                  <a:latin typeface="Calibri"/>
                </a:rPr>
                <a:t> </a:t>
              </a:r>
            </a:p>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Les </a:t>
              </a:r>
              <a:r>
                <a:rPr lang="en-US" dirty="0" err="1">
                  <a:solidFill>
                    <a:srgbClr val="FFFFFF"/>
                  </a:solidFill>
                  <a:latin typeface="Calibri"/>
                </a:rPr>
                <a:t>parcours</a:t>
              </a:r>
              <a:endParaRPr lang="en-US" dirty="0">
                <a:solidFill>
                  <a:srgbClr val="FFFFFF"/>
                </a:solidFill>
                <a:latin typeface="Calibri"/>
              </a:endParaRPr>
            </a:p>
          </p:txBody>
        </p:sp>
        <p:sp>
          <p:nvSpPr>
            <p:cNvPr id="7" name="Freeform: Shape 6">
              <a:extLst>
                <a:ext uri="{FF2B5EF4-FFF2-40B4-BE49-F238E27FC236}">
                  <a16:creationId xmlns:a16="http://schemas.microsoft.com/office/drawing/2014/main" id="{3DB2CB2C-4035-42F1-8F74-69E918D6FAB2}"/>
                </a:ext>
              </a:extLst>
            </p:cNvPr>
            <p:cNvSpPr/>
            <p:nvPr/>
          </p:nvSpPr>
          <p:spPr>
            <a:xfrm>
              <a:off x="9097393" y="5410742"/>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Code CN</a:t>
              </a:r>
            </a:p>
          </p:txBody>
        </p:sp>
      </p:grpSp>
      <p:pic>
        <p:nvPicPr>
          <p:cNvPr id="10" name="CAM Simulation">
            <a:hlinkClick r:id="" action="ppaction://media"/>
            <a:extLst>
              <a:ext uri="{FF2B5EF4-FFF2-40B4-BE49-F238E27FC236}">
                <a16:creationId xmlns:a16="http://schemas.microsoft.com/office/drawing/2014/main" id="{2418BEE0-9DC8-4DA0-9929-3BC065EBFA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7389" y="263118"/>
            <a:ext cx="8677223" cy="4880937"/>
          </a:xfrm>
          <a:prstGeom prst="rect">
            <a:avLst/>
          </a:prstGeom>
        </p:spPr>
      </p:pic>
    </p:spTree>
    <p:extLst>
      <p:ext uri="{BB962C8B-B14F-4D97-AF65-F5344CB8AC3E}">
        <p14:creationId xmlns:p14="http://schemas.microsoft.com/office/powerpoint/2010/main" val="24977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73D2E0-0161-45CA-B95C-665F3A16A101}"/>
              </a:ext>
            </a:extLst>
          </p:cNvPr>
          <p:cNvPicPr>
            <a:picLocks noChangeAspect="1"/>
          </p:cNvPicPr>
          <p:nvPr/>
        </p:nvPicPr>
        <p:blipFill rotWithShape="1">
          <a:blip r:embed="rId3"/>
          <a:srcRect t="2470" r="19107"/>
          <a:stretch/>
        </p:blipFill>
        <p:spPr>
          <a:xfrm>
            <a:off x="227306" y="1266165"/>
            <a:ext cx="4680489" cy="3027299"/>
          </a:xfrm>
          <a:prstGeom prst="rect">
            <a:avLst/>
          </a:prstGeom>
        </p:spPr>
      </p:pic>
      <p:grpSp>
        <p:nvGrpSpPr>
          <p:cNvPr id="2" name="Diagram 4">
            <a:extLst>
              <a:ext uri="{FF2B5EF4-FFF2-40B4-BE49-F238E27FC236}">
                <a16:creationId xmlns:a16="http://schemas.microsoft.com/office/drawing/2014/main" id="{3CA8EC8F-9C71-45F2-83FB-28FDB2738975}"/>
              </a:ext>
            </a:extLst>
          </p:cNvPr>
          <p:cNvGrpSpPr/>
          <p:nvPr/>
        </p:nvGrpSpPr>
        <p:grpSpPr>
          <a:xfrm>
            <a:off x="1172600" y="5326390"/>
            <a:ext cx="10275221" cy="972127"/>
            <a:chOff x="1172599" y="5326389"/>
            <a:chExt cx="10275221" cy="972126"/>
          </a:xfrm>
        </p:grpSpPr>
        <p:sp>
          <p:nvSpPr>
            <p:cNvPr id="3" name="Freeform: Shape 2">
              <a:extLst>
                <a:ext uri="{FF2B5EF4-FFF2-40B4-BE49-F238E27FC236}">
                  <a16:creationId xmlns:a16="http://schemas.microsoft.com/office/drawing/2014/main" id="{C98C0B69-FCE2-42A1-9E64-233985AF9584}"/>
                </a:ext>
              </a:extLst>
            </p:cNvPr>
            <p:cNvSpPr/>
            <p:nvPr/>
          </p:nvSpPr>
          <p:spPr>
            <a:xfrm>
              <a:off x="1172599" y="5410742"/>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b="1" dirty="0" err="1">
                  <a:solidFill>
                    <a:srgbClr val="FFFFFF"/>
                  </a:solidFill>
                  <a:latin typeface="Calibri"/>
                </a:rPr>
                <a:t>Créer</a:t>
              </a:r>
              <a:r>
                <a:rPr lang="en-US" b="1" dirty="0">
                  <a:solidFill>
                    <a:srgbClr val="FFFFFF"/>
                  </a:solidFill>
                  <a:latin typeface="Calibri"/>
                </a:rPr>
                <a:t>/</a:t>
              </a:r>
              <a:r>
                <a:rPr lang="en-US" b="1" dirty="0" err="1">
                  <a:solidFill>
                    <a:srgbClr val="FFFFFF"/>
                  </a:solidFill>
                  <a:latin typeface="Calibri"/>
                </a:rPr>
                <a:t>Ouvrir</a:t>
              </a:r>
              <a:r>
                <a:rPr lang="en-US" b="1" dirty="0">
                  <a:solidFill>
                    <a:srgbClr val="FFFFFF"/>
                  </a:solidFill>
                  <a:latin typeface="Calibri"/>
                </a:rPr>
                <a:t> le </a:t>
              </a:r>
              <a:r>
                <a:rPr lang="en-US" b="1" dirty="0" err="1">
                  <a:solidFill>
                    <a:srgbClr val="FFFFFF"/>
                  </a:solidFill>
                  <a:latin typeface="Calibri"/>
                </a:rPr>
                <a:t>modèle</a:t>
              </a:r>
              <a:r>
                <a:rPr lang="en-US" b="1" dirty="0">
                  <a:solidFill>
                    <a:srgbClr val="FFFFFF"/>
                  </a:solidFill>
                  <a:latin typeface="Calibri"/>
                </a:rPr>
                <a:t> CAO</a:t>
              </a:r>
            </a:p>
          </p:txBody>
        </p:sp>
        <p:sp>
          <p:nvSpPr>
            <p:cNvPr id="4" name="Freeform: Shape 3">
              <a:extLst>
                <a:ext uri="{FF2B5EF4-FFF2-40B4-BE49-F238E27FC236}">
                  <a16:creationId xmlns:a16="http://schemas.microsoft.com/office/drawing/2014/main" id="{B0CB4455-F99F-44FB-9A61-14DE2D6309B3}"/>
                </a:ext>
              </a:extLst>
            </p:cNvPr>
            <p:cNvSpPr/>
            <p:nvPr/>
          </p:nvSpPr>
          <p:spPr>
            <a:xfrm>
              <a:off x="3095198" y="5410742"/>
              <a:ext cx="2169817"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la configuration</a:t>
              </a:r>
            </a:p>
          </p:txBody>
        </p:sp>
        <p:sp>
          <p:nvSpPr>
            <p:cNvPr id="5" name="Freeform: Shape 4">
              <a:extLst>
                <a:ext uri="{FF2B5EF4-FFF2-40B4-BE49-F238E27FC236}">
                  <a16:creationId xmlns:a16="http://schemas.microsoft.com/office/drawing/2014/main" id="{17C5E8DF-A96B-42D7-92E1-57351E74D1BB}"/>
                </a:ext>
              </a:extLst>
            </p:cNvPr>
            <p:cNvSpPr/>
            <p:nvPr/>
          </p:nvSpPr>
          <p:spPr>
            <a:xfrm>
              <a:off x="5017797" y="5410742"/>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Définir</a:t>
              </a:r>
              <a:r>
                <a:rPr lang="en-US" dirty="0">
                  <a:solidFill>
                    <a:srgbClr val="FFFFFF"/>
                  </a:solidFill>
                  <a:latin typeface="Calibri"/>
                </a:rPr>
                <a:t> les </a:t>
              </a:r>
              <a:r>
                <a:rPr lang="en-US" dirty="0" err="1">
                  <a:solidFill>
                    <a:srgbClr val="FFFFFF"/>
                  </a:solidFill>
                  <a:latin typeface="Calibri"/>
                </a:rPr>
                <a:t>Opérations</a:t>
              </a:r>
              <a:endParaRPr lang="en-US" dirty="0">
                <a:solidFill>
                  <a:srgbClr val="FFFFFF"/>
                </a:solidFill>
                <a:latin typeface="Calibri"/>
              </a:endParaRPr>
            </a:p>
          </p:txBody>
        </p:sp>
        <p:sp>
          <p:nvSpPr>
            <p:cNvPr id="6" name="Freeform: Shape 5">
              <a:extLst>
                <a:ext uri="{FF2B5EF4-FFF2-40B4-BE49-F238E27FC236}">
                  <a16:creationId xmlns:a16="http://schemas.microsoft.com/office/drawing/2014/main" id="{A8EE2CC2-7DC3-493C-A332-B3E4DF8FD059}"/>
                </a:ext>
              </a:extLst>
            </p:cNvPr>
            <p:cNvSpPr/>
            <p:nvPr/>
          </p:nvSpPr>
          <p:spPr>
            <a:xfrm>
              <a:off x="6940396" y="5410742"/>
              <a:ext cx="2136221" cy="803410"/>
            </a:xfrm>
            <a:custGeom>
              <a:avLst/>
              <a:gdLst>
                <a:gd name="f0" fmla="val 10800000"/>
                <a:gd name="f1" fmla="val 5400000"/>
                <a:gd name="f2" fmla="val 180"/>
                <a:gd name="f3" fmla="val w"/>
                <a:gd name="f4" fmla="val h"/>
                <a:gd name="f5" fmla="val 0"/>
                <a:gd name="f6" fmla="val 2136221"/>
                <a:gd name="f7" fmla="val 803411"/>
                <a:gd name="f8" fmla="val 1734516"/>
                <a:gd name="f9" fmla="val 401706"/>
                <a:gd name="f10" fmla="+- 0 0 -90"/>
                <a:gd name="f11" fmla="*/ f3 1 2136221"/>
                <a:gd name="f12" fmla="*/ f4 1 803411"/>
                <a:gd name="f13" fmla="+- f7 0 f5"/>
                <a:gd name="f14" fmla="+- f6 0 f5"/>
                <a:gd name="f15" fmla="*/ f10 f0 1"/>
                <a:gd name="f16" fmla="*/ f14 1 2136221"/>
                <a:gd name="f17" fmla="*/ f13 1 803411"/>
                <a:gd name="f18" fmla="*/ 0 f14 1"/>
                <a:gd name="f19" fmla="*/ 0 f13 1"/>
                <a:gd name="f20" fmla="*/ 1734516 f14 1"/>
                <a:gd name="f21" fmla="*/ 2136221 f14 1"/>
                <a:gd name="f22" fmla="*/ 401706 f13 1"/>
                <a:gd name="f23" fmla="*/ 803411 f13 1"/>
                <a:gd name="f24" fmla="*/ 401706 f14 1"/>
                <a:gd name="f25" fmla="*/ f15 1 f2"/>
                <a:gd name="f26" fmla="*/ f18 1 2136221"/>
                <a:gd name="f27" fmla="*/ f19 1 803411"/>
                <a:gd name="f28" fmla="*/ f20 1 2136221"/>
                <a:gd name="f29" fmla="*/ f21 1 2136221"/>
                <a:gd name="f30" fmla="*/ f22 1 803411"/>
                <a:gd name="f31" fmla="*/ f23 1 803411"/>
                <a:gd name="f32" fmla="*/ f24 1 213622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136221" h="803411">
                  <a:moveTo>
                    <a:pt x="f5" y="f5"/>
                  </a:moveTo>
                  <a:lnTo>
                    <a:pt x="f8" y="f5"/>
                  </a:lnTo>
                  <a:lnTo>
                    <a:pt x="f6" y="f9"/>
                  </a:lnTo>
                  <a:lnTo>
                    <a:pt x="f8" y="f7"/>
                  </a:lnTo>
                  <a:lnTo>
                    <a:pt x="f5" y="f7"/>
                  </a:lnTo>
                  <a:lnTo>
                    <a:pt x="f9" y="f9"/>
                  </a:lnTo>
                  <a:lnTo>
                    <a:pt x="f5" y="f5"/>
                  </a:lnTo>
                  <a:close/>
                </a:path>
              </a:pathLst>
            </a:custGeom>
            <a:solidFill>
              <a:srgbClr val="4472C4"/>
            </a:solidFill>
            <a:ln w="12701" cap="flat">
              <a:solidFill>
                <a:srgbClr val="FFFFFF"/>
              </a:solidFill>
              <a:prstDash val="solid"/>
              <a:miter/>
            </a:ln>
          </p:spPr>
          <p:txBody>
            <a:bodyPr vert="horz" wrap="square" lIns="473715" tIns="24003" rIns="425708"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err="1">
                  <a:solidFill>
                    <a:srgbClr val="FFFFFF"/>
                  </a:solidFill>
                  <a:latin typeface="Calibri"/>
                </a:rPr>
                <a:t>Simuler</a:t>
              </a:r>
              <a:r>
                <a:rPr lang="en-US" dirty="0">
                  <a:solidFill>
                    <a:srgbClr val="FFFFFF"/>
                  </a:solidFill>
                  <a:latin typeface="Calibri"/>
                </a:rPr>
                <a:t> </a:t>
              </a:r>
            </a:p>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Les </a:t>
              </a:r>
              <a:r>
                <a:rPr lang="en-US" dirty="0" err="1">
                  <a:solidFill>
                    <a:srgbClr val="FFFFFF"/>
                  </a:solidFill>
                  <a:latin typeface="Calibri"/>
                </a:rPr>
                <a:t>parcours</a:t>
              </a:r>
              <a:endParaRPr lang="en-US" dirty="0">
                <a:solidFill>
                  <a:srgbClr val="FFFFFF"/>
                </a:solidFill>
                <a:latin typeface="Calibri"/>
              </a:endParaRPr>
            </a:p>
          </p:txBody>
        </p:sp>
        <p:sp>
          <p:nvSpPr>
            <p:cNvPr id="7" name="Freeform: Shape 6">
              <a:extLst>
                <a:ext uri="{FF2B5EF4-FFF2-40B4-BE49-F238E27FC236}">
                  <a16:creationId xmlns:a16="http://schemas.microsoft.com/office/drawing/2014/main" id="{87E76ED6-8124-4E0D-9851-E918EA8D6B34}"/>
                </a:ext>
              </a:extLst>
            </p:cNvPr>
            <p:cNvSpPr/>
            <p:nvPr/>
          </p:nvSpPr>
          <p:spPr>
            <a:xfrm>
              <a:off x="8862995" y="5326389"/>
              <a:ext cx="2584825" cy="972126"/>
            </a:xfrm>
            <a:custGeom>
              <a:avLst/>
              <a:gdLst>
                <a:gd name="f0" fmla="val 10800000"/>
                <a:gd name="f1" fmla="val 5400000"/>
                <a:gd name="f2" fmla="val 180"/>
                <a:gd name="f3" fmla="val w"/>
                <a:gd name="f4" fmla="val h"/>
                <a:gd name="f5" fmla="val 0"/>
                <a:gd name="f6" fmla="val 2584828"/>
                <a:gd name="f7" fmla="val 972127"/>
                <a:gd name="f8" fmla="val 2098765"/>
                <a:gd name="f9" fmla="val 486064"/>
                <a:gd name="f10" fmla="+- 0 0 -90"/>
                <a:gd name="f11" fmla="*/ f3 1 2584828"/>
                <a:gd name="f12" fmla="*/ f4 1 972127"/>
                <a:gd name="f13" fmla="+- f7 0 f5"/>
                <a:gd name="f14" fmla="+- f6 0 f5"/>
                <a:gd name="f15" fmla="*/ f10 f0 1"/>
                <a:gd name="f16" fmla="*/ f14 1 2584828"/>
                <a:gd name="f17" fmla="*/ f13 1 972127"/>
                <a:gd name="f18" fmla="*/ 0 f14 1"/>
                <a:gd name="f19" fmla="*/ 0 f13 1"/>
                <a:gd name="f20" fmla="*/ 2098765 f14 1"/>
                <a:gd name="f21" fmla="*/ 2584828 f14 1"/>
                <a:gd name="f22" fmla="*/ 486064 f13 1"/>
                <a:gd name="f23" fmla="*/ 972127 f13 1"/>
                <a:gd name="f24" fmla="*/ 486064 f14 1"/>
                <a:gd name="f25" fmla="*/ f15 1 f2"/>
                <a:gd name="f26" fmla="*/ f18 1 2584828"/>
                <a:gd name="f27" fmla="*/ f19 1 972127"/>
                <a:gd name="f28" fmla="*/ f20 1 2584828"/>
                <a:gd name="f29" fmla="*/ f21 1 2584828"/>
                <a:gd name="f30" fmla="*/ f22 1 972127"/>
                <a:gd name="f31" fmla="*/ f23 1 972127"/>
                <a:gd name="f32" fmla="*/ f24 1 2584828"/>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2584828" h="972127">
                  <a:moveTo>
                    <a:pt x="f5" y="f5"/>
                  </a:moveTo>
                  <a:lnTo>
                    <a:pt x="f8" y="f5"/>
                  </a:lnTo>
                  <a:lnTo>
                    <a:pt x="f6" y="f9"/>
                  </a:lnTo>
                  <a:lnTo>
                    <a:pt x="f8" y="f7"/>
                  </a:lnTo>
                  <a:lnTo>
                    <a:pt x="f5" y="f7"/>
                  </a:lnTo>
                  <a:lnTo>
                    <a:pt x="f9" y="f9"/>
                  </a:lnTo>
                  <a:lnTo>
                    <a:pt x="f5" y="f5"/>
                  </a:lnTo>
                  <a:close/>
                </a:path>
              </a:pathLst>
            </a:custGeom>
            <a:solidFill>
              <a:srgbClr val="004282"/>
            </a:solidFill>
            <a:ln w="12701" cap="flat">
              <a:solidFill>
                <a:srgbClr val="FFFFFF"/>
              </a:solidFill>
              <a:prstDash val="solid"/>
              <a:miter/>
            </a:ln>
          </p:spPr>
          <p:txBody>
            <a:bodyPr vert="horz" wrap="square" lIns="558076" tIns="24003" rIns="510061" bIns="24003" anchor="ctr" anchorCtr="1" compatLnSpc="1">
              <a:noAutofit/>
            </a:bodyPr>
            <a:lstStyle/>
            <a:p>
              <a:pPr algn="ctr" defTabSz="800080">
                <a:lnSpc>
                  <a:spcPct val="90000"/>
                </a:lnSpc>
                <a:spcAft>
                  <a:spcPts val="800"/>
                </a:spcAft>
                <a:defRPr sz="1800" b="0" i="0" u="none" strike="noStrike" kern="0" cap="none" spc="0" baseline="0">
                  <a:solidFill>
                    <a:srgbClr val="000000"/>
                  </a:solidFill>
                  <a:uFillTx/>
                </a:defRPr>
              </a:pPr>
              <a:r>
                <a:rPr lang="en-US" dirty="0">
                  <a:solidFill>
                    <a:srgbClr val="FFFFFF"/>
                  </a:solidFill>
                  <a:latin typeface="Calibri"/>
                </a:rPr>
                <a:t>Code CN</a:t>
              </a:r>
            </a:p>
          </p:txBody>
        </p:sp>
      </p:grpSp>
      <p:pic>
        <p:nvPicPr>
          <p:cNvPr id="9" name="Picture 1">
            <a:extLst>
              <a:ext uri="{FF2B5EF4-FFF2-40B4-BE49-F238E27FC236}">
                <a16:creationId xmlns:a16="http://schemas.microsoft.com/office/drawing/2014/main" id="{DA8DB86E-92C5-4965-9ED6-EF9D99DA35CD}"/>
              </a:ext>
            </a:extLst>
          </p:cNvPr>
          <p:cNvPicPr>
            <a:picLocks noChangeAspect="1"/>
          </p:cNvPicPr>
          <p:nvPr/>
        </p:nvPicPr>
        <p:blipFill>
          <a:blip r:embed="rId4"/>
          <a:stretch>
            <a:fillRect/>
          </a:stretch>
        </p:blipFill>
        <p:spPr>
          <a:xfrm>
            <a:off x="5265016" y="1348301"/>
            <a:ext cx="3316729" cy="2945163"/>
          </a:xfrm>
          <a:prstGeom prst="rect">
            <a:avLst/>
          </a:prstGeom>
          <a:noFill/>
          <a:ln cap="flat">
            <a:noFill/>
          </a:ln>
          <a:effectLst>
            <a:outerShdw dir="16200000" algn="tl">
              <a:srgbClr val="000000">
                <a:alpha val="70000"/>
              </a:srgbClr>
            </a:outerShdw>
          </a:effectLst>
        </p:spPr>
      </p:pic>
      <p:sp>
        <p:nvSpPr>
          <p:cNvPr id="10" name="Right Arrow 8">
            <a:extLst>
              <a:ext uri="{FF2B5EF4-FFF2-40B4-BE49-F238E27FC236}">
                <a16:creationId xmlns:a16="http://schemas.microsoft.com/office/drawing/2014/main" id="{E244C2A4-E862-421C-8326-85235A90E9D8}"/>
              </a:ext>
            </a:extLst>
          </p:cNvPr>
          <p:cNvSpPr/>
          <p:nvPr/>
        </p:nvSpPr>
        <p:spPr>
          <a:xfrm>
            <a:off x="4550575" y="2393863"/>
            <a:ext cx="824944" cy="617439"/>
          </a:xfrm>
          <a:custGeom>
            <a:avLst>
              <a:gd name="f0" fmla="val 1351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25402" cap="flat">
            <a:solidFill>
              <a:srgbClr val="000000"/>
            </a:solidFill>
            <a:prstDash val="solid"/>
            <a:round/>
          </a:ln>
        </p:spPr>
        <p:txBody>
          <a:bodyPr vert="horz" wrap="square" lIns="76499" tIns="38249" rIns="76499" bIns="38249" anchor="t" anchorCtr="1" compatLnSpc="1">
            <a:noAutofit/>
          </a:bodyPr>
          <a:lstStyle/>
          <a:p>
            <a:pPr algn="ctr" defTabSz="764922">
              <a:defRPr sz="1800" b="0" i="0" u="none" strike="noStrike" kern="0" cap="none" spc="0" baseline="0">
                <a:solidFill>
                  <a:srgbClr val="000000"/>
                </a:solidFill>
                <a:uFillTx/>
              </a:defRPr>
            </a:pPr>
            <a:endParaRPr lang="en-US" sz="2533">
              <a:solidFill>
                <a:srgbClr val="000000"/>
              </a:solidFill>
              <a:latin typeface="Gill Sans"/>
              <a:ea typeface="ヒラギノ角ゴ Pro W3"/>
              <a:cs typeface="ヒラギノ角ゴ Pro W3"/>
            </a:endParaRPr>
          </a:p>
        </p:txBody>
      </p:sp>
      <p:pic>
        <p:nvPicPr>
          <p:cNvPr id="11" name="Picture 2">
            <a:extLst>
              <a:ext uri="{FF2B5EF4-FFF2-40B4-BE49-F238E27FC236}">
                <a16:creationId xmlns:a16="http://schemas.microsoft.com/office/drawing/2014/main" id="{FD059571-283D-440B-9D8B-3AE83B79D03F}"/>
              </a:ext>
            </a:extLst>
          </p:cNvPr>
          <p:cNvPicPr>
            <a:picLocks noChangeAspect="1"/>
          </p:cNvPicPr>
          <p:nvPr/>
        </p:nvPicPr>
        <p:blipFill>
          <a:blip r:embed="rId5"/>
          <a:stretch>
            <a:fillRect/>
          </a:stretch>
        </p:blipFill>
        <p:spPr>
          <a:xfrm>
            <a:off x="9185661" y="903089"/>
            <a:ext cx="2761497" cy="4272396"/>
          </a:xfrm>
          <a:prstGeom prst="rect">
            <a:avLst/>
          </a:prstGeom>
          <a:noFill/>
          <a:ln cap="flat">
            <a:noFill/>
          </a:ln>
          <a:effectLst>
            <a:outerShdw dir="16200000" algn="tl">
              <a:srgbClr val="000000">
                <a:alpha val="70000"/>
              </a:srgbClr>
            </a:outerShdw>
          </a:effectLst>
        </p:spPr>
      </p:pic>
      <p:sp>
        <p:nvSpPr>
          <p:cNvPr id="12" name="Right Arrow 8">
            <a:extLst>
              <a:ext uri="{FF2B5EF4-FFF2-40B4-BE49-F238E27FC236}">
                <a16:creationId xmlns:a16="http://schemas.microsoft.com/office/drawing/2014/main" id="{DBE6ECF5-D435-4804-9F33-BEDE6BA38AB6}"/>
              </a:ext>
            </a:extLst>
          </p:cNvPr>
          <p:cNvSpPr/>
          <p:nvPr/>
        </p:nvSpPr>
        <p:spPr>
          <a:xfrm>
            <a:off x="8459699" y="2393863"/>
            <a:ext cx="824944" cy="617439"/>
          </a:xfrm>
          <a:custGeom>
            <a:avLst>
              <a:gd name="f0" fmla="val 1351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25402" cap="flat">
            <a:solidFill>
              <a:srgbClr val="000000"/>
            </a:solidFill>
            <a:prstDash val="solid"/>
            <a:round/>
          </a:ln>
        </p:spPr>
        <p:txBody>
          <a:bodyPr vert="horz" wrap="square" lIns="76499" tIns="38249" rIns="76499" bIns="38249" anchor="t" anchorCtr="1" compatLnSpc="1">
            <a:noAutofit/>
          </a:bodyPr>
          <a:lstStyle/>
          <a:p>
            <a:pPr algn="ctr" defTabSz="764922">
              <a:defRPr sz="1800" b="0" i="0" u="none" strike="noStrike" kern="0" cap="none" spc="0" baseline="0">
                <a:solidFill>
                  <a:srgbClr val="000000"/>
                </a:solidFill>
                <a:uFillTx/>
              </a:defRPr>
            </a:pPr>
            <a:endParaRPr lang="en-US" sz="2533">
              <a:solidFill>
                <a:srgbClr val="000000"/>
              </a:solidFill>
              <a:latin typeface="Gill Sans"/>
              <a:ea typeface="ヒラギノ角ゴ Pro W3"/>
              <a:cs typeface="ヒラギノ角ゴ Pro W3"/>
            </a:endParaRPr>
          </a:p>
        </p:txBody>
      </p:sp>
    </p:spTree>
    <p:extLst>
      <p:ext uri="{BB962C8B-B14F-4D97-AF65-F5344CB8AC3E}">
        <p14:creationId xmlns:p14="http://schemas.microsoft.com/office/powerpoint/2010/main" val="567503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EE5522"/>
      </a:accent1>
      <a:accent2>
        <a:srgbClr val="87BC40"/>
      </a:accent2>
      <a:accent3>
        <a:srgbClr val="32BCAD"/>
      </a:accent3>
      <a:accent4>
        <a:srgbClr val="0696D7"/>
      </a:accent4>
      <a:accent5>
        <a:srgbClr val="007272"/>
      </a:accent5>
      <a:accent6>
        <a:srgbClr val="1858A8"/>
      </a:accent6>
      <a:hlink>
        <a:srgbClr val="007272"/>
      </a:hlink>
      <a:folHlink>
        <a:srgbClr val="007272"/>
      </a:folHlink>
    </a:clrScheme>
    <a:fontScheme name="2018 release">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000" smtClean="0"/>
        </a:defPPr>
      </a:lstStyle>
    </a:txDef>
  </a:objectDefaults>
  <a:extraClrSchemeLst/>
  <a:extLst>
    <a:ext uri="{05A4C25C-085E-4340-85A3-A5531E510DB2}">
      <thm15:themeFamily xmlns:thm15="http://schemas.microsoft.com/office/thememl/2012/main" name="Presentation2" id="{C34F096D-3AF0-468A-86C5-9978E5517E3B}" vid="{84DBB035-C637-4C27-A3AF-8CDA9E8493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e5b1e45-ef72-435e-82ee-5a1199afde32">
      <UserInfo>
        <DisplayName>Bryce Heventhal</DisplayName>
        <AccountId>33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4D2517DD58DD40A374133093D52C8E" ma:contentTypeVersion="12" ma:contentTypeDescription="Create a new document." ma:contentTypeScope="" ma:versionID="c12c78831943260d06ab80cf82b5bde8">
  <xsd:schema xmlns:xsd="http://www.w3.org/2001/XMLSchema" xmlns:xs="http://www.w3.org/2001/XMLSchema" xmlns:p="http://schemas.microsoft.com/office/2006/metadata/properties" xmlns:ns2="c7a2fdf1-715a-436a-83e2-c7872cb3a0f9" xmlns:ns3="fe5b1e45-ef72-435e-82ee-5a1199afde32" targetNamespace="http://schemas.microsoft.com/office/2006/metadata/properties" ma:root="true" ma:fieldsID="cc1bd10dbf488c737567e814f6e9fc22" ns2:_="" ns3:_="">
    <xsd:import namespace="c7a2fdf1-715a-436a-83e2-c7872cb3a0f9"/>
    <xsd:import namespace="fe5b1e45-ef72-435e-82ee-5a1199afde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AutoKeyPoints" minOccurs="0"/>
                <xsd:element ref="ns2:MediaServiceKeyPoint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2fdf1-715a-436a-83e2-c7872cb3a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5b1e45-ef72-435e-82ee-5a1199afde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60CAA7-8864-4E36-8644-1ADA266A8FB5}">
  <ds:schemaRefs>
    <ds:schemaRef ds:uri="http://schemas.microsoft.com/office/2006/metadata/properties"/>
    <ds:schemaRef ds:uri="http://schemas.microsoft.com/office/infopath/2007/PartnerControls"/>
    <ds:schemaRef ds:uri="fe5b1e45-ef72-435e-82ee-5a1199afde32"/>
  </ds:schemaRefs>
</ds:datastoreItem>
</file>

<file path=customXml/itemProps2.xml><?xml version="1.0" encoding="utf-8"?>
<ds:datastoreItem xmlns:ds="http://schemas.openxmlformats.org/officeDocument/2006/customXml" ds:itemID="{686C1702-6D07-4AE7-8063-AD1FF6C94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a2fdf1-715a-436a-83e2-c7872cb3a0f9"/>
    <ds:schemaRef ds:uri="fe5b1e45-ef72-435e-82ee-5a1199afde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ACC644-7629-4289-B125-25B0A86F3F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81437</TotalTime>
  <Words>5222</Words>
  <Application>Microsoft Office PowerPoint</Application>
  <PresentationFormat>Grand écran</PresentationFormat>
  <Paragraphs>410</Paragraphs>
  <Slides>45</Slides>
  <Notes>39</Notes>
  <HiddenSlides>0</HiddenSlides>
  <MMClips>4</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Wingdings</vt:lpstr>
      <vt:lpstr>Open Sans</vt:lpstr>
      <vt:lpstr>Artifakt LegendOfc</vt:lpstr>
      <vt:lpstr>Artifakt ElementOfc</vt:lpstr>
      <vt:lpstr>Artifakt Legend</vt:lpstr>
      <vt:lpstr>Gill Sans</vt:lpstr>
      <vt:lpstr>Calibri</vt:lpstr>
      <vt:lpstr>Artifakt Element</vt:lpstr>
      <vt:lpstr>Arial</vt:lpstr>
      <vt:lpstr>Office Theme</vt:lpstr>
      <vt:lpstr>Fabrication dans Fusion 360</vt:lpstr>
      <vt:lpstr>Interface Fusion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CAO pour l’usinage</vt:lpstr>
      <vt:lpstr>Présentation PowerPoint</vt:lpstr>
      <vt:lpstr>Présentation PowerPoint</vt:lpstr>
      <vt:lpstr>Choix des stratégies et Configuration</vt:lpstr>
      <vt:lpstr>Capacités de Fusion FAO</vt:lpstr>
      <vt:lpstr>Présentation PowerPoint</vt:lpstr>
      <vt:lpstr>Stratégies 2D</vt:lpstr>
      <vt:lpstr>Présentation PowerPoint</vt:lpstr>
      <vt:lpstr>Ebauche adaptative</vt:lpstr>
      <vt:lpstr>Présentation PowerPoint</vt:lpstr>
      <vt:lpstr>Présentation PowerPoint</vt:lpstr>
      <vt:lpstr>Présentation PowerPoint</vt:lpstr>
      <vt:lpstr>Parcours d’outils 2D</vt:lpstr>
      <vt:lpstr>Propriétés FAO</vt:lpstr>
      <vt:lpstr>Présentation PowerPoint</vt:lpstr>
      <vt:lpstr>Présentation PowerPoint</vt:lpstr>
      <vt:lpstr>Présentation PowerPoint</vt:lpstr>
      <vt:lpstr>Matière restante</vt:lpstr>
      <vt:lpstr>Présentation PowerPoint</vt:lpstr>
      <vt:lpstr>Présentation PowerPoint</vt:lpstr>
      <vt:lpstr>Présentation PowerPoint</vt:lpstr>
      <vt:lpstr>Stratégies 3D</vt:lpstr>
      <vt:lpstr>Présentation PowerPoint</vt:lpstr>
      <vt:lpstr>Présentation PowerPoint</vt:lpstr>
      <vt:lpstr>Présentation PowerPoint</vt:lpstr>
      <vt:lpstr>Présentation PowerPoint</vt:lpstr>
      <vt:lpstr>Parcours d’outils 3D</vt:lpstr>
      <vt:lpstr>Présentation PowerPoint</vt:lpstr>
      <vt:lpstr>Stratégies Multi-Axés</vt:lpstr>
      <vt:lpstr>Présentation PowerPoint</vt:lpstr>
      <vt:lpstr>Trucs &amp; Astuces</vt:lpstr>
      <vt:lpstr>Trucs &amp; Astuces</vt:lpstr>
      <vt:lpstr>Configuration machine et post-process</vt:lpstr>
      <vt:lpstr>Fiches techniques</vt:lpstr>
      <vt:lpstr>Configurations Machine</vt:lpstr>
      <vt:lpstr>Post-Process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Roberts</dc:creator>
  <cp:lastModifiedBy>Sandy DIONIS</cp:lastModifiedBy>
  <cp:revision>451</cp:revision>
  <dcterms:modified xsi:type="dcterms:W3CDTF">2020-11-19T15:38:03Z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0x010100D64D2517DD58DD40A374133093D52C8E</vt:lpwstr>
  </property>
</Properties>
</file>